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Lst>
  <p:notesMasterIdLst>
    <p:notesMasterId r:id="rId4"/>
  </p:notesMasterIdLst>
  <p:sldIdLst>
    <p:sldId id="256" r:id="rId5"/>
    <p:sldId id="257" r:id="rId6"/>
    <p:sldId id="258" r:id="rId7"/>
    <p:sldId id="259" r:id="rId8"/>
    <p:sldId id="260" r:id="rId9"/>
    <p:sldId id="261" r:id="rId10"/>
    <p:sldId id="262" r:id="rId11"/>
  </p:sldIdLst>
  <p:sldSz cy="5143500" cx="9144000"/>
  <p:notesSz cx="6858000" cy="9144000"/>
  <p:embeddedFontLst>
    <p:embeddedFont>
      <p:font typeface="Montserrat SemiBold"/>
      <p:regular r:id="rId12"/>
      <p:bold r:id="rId13"/>
      <p:italic r:id="rId14"/>
      <p:boldItalic r:id="rId15"/>
    </p:embeddedFont>
    <p:embeddedFont>
      <p:font typeface="Montserrat"/>
      <p:regular r:id="rId16"/>
      <p:bold r:id="rId17"/>
      <p:italic r:id="rId18"/>
      <p:boldItalic r:id="rId19"/>
    </p:embeddedFont>
    <p:embeddedFont>
      <p:font typeface="Inter"/>
      <p:regular r:id="rId20"/>
      <p:bold r:id="rId21"/>
    </p:embeddedFont>
    <p:embeddedFont>
      <p:font typeface="Fira Sans Extra Condensed Medium"/>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Inter-regular.fntdata"/><Relationship Id="rId22" Type="http://schemas.openxmlformats.org/officeDocument/2006/relationships/font" Target="fonts/FiraSansExtraCondensedMedium-regular.fntdata"/><Relationship Id="rId21" Type="http://schemas.openxmlformats.org/officeDocument/2006/relationships/font" Target="fonts/Inter-bold.fntdata"/><Relationship Id="rId24" Type="http://schemas.openxmlformats.org/officeDocument/2006/relationships/font" Target="fonts/FiraSansExtraCondensedMedium-italic.fntdata"/><Relationship Id="rId23" Type="http://schemas.openxmlformats.org/officeDocument/2006/relationships/font" Target="fonts/FiraSansExtraCondensed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FiraSansExtraCondensedMedium-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MontserratSemiBold-bold.fntdata"/><Relationship Id="rId12" Type="http://schemas.openxmlformats.org/officeDocument/2006/relationships/font" Target="fonts/MontserratSemiBold-regular.fntdata"/><Relationship Id="rId15" Type="http://schemas.openxmlformats.org/officeDocument/2006/relationships/font" Target="fonts/MontserratSemiBold-boldItalic.fntdata"/><Relationship Id="rId14" Type="http://schemas.openxmlformats.org/officeDocument/2006/relationships/font" Target="fonts/MontserratSemiBold-italic.fntdata"/><Relationship Id="rId17" Type="http://schemas.openxmlformats.org/officeDocument/2006/relationships/font" Target="fonts/Montserrat-bold.fntdata"/><Relationship Id="rId16" Type="http://schemas.openxmlformats.org/officeDocument/2006/relationships/font" Target="fonts/Montserrat-regular.fntdata"/><Relationship Id="rId19" Type="http://schemas.openxmlformats.org/officeDocument/2006/relationships/font" Target="fonts/Montserrat-boldItalic.fntdata"/><Relationship Id="rId18" Type="http://schemas.openxmlformats.org/officeDocument/2006/relationships/font" Target="fonts/Montserrat-italic.fntdata"/></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conomictimes.indiatimes.com/news/international/us/reddit-launches-2023-edition-of-r/place-what-is-it-and-why-are-redditors-posting-against-steve-huffman-heres-all-you-need-to-know/articleshow/101995639.cms?from=mdr"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b8d30502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b8d305021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Due to memory constraints in sagemaker, split up our files into smaller chunks by saving subsequently smaller parquets and csv</a:t>
            </a:r>
            <a:endParaRPr/>
          </a:p>
          <a:p>
            <a:pPr indent="-298450" lvl="0" marL="457200" rtl="0" algn="l">
              <a:spcBef>
                <a:spcPts val="0"/>
              </a:spcBef>
              <a:spcAft>
                <a:spcPts val="0"/>
              </a:spcAft>
              <a:buSzPts val="1100"/>
              <a:buChar char="●"/>
            </a:pPr>
            <a:r>
              <a:rPr lang="en"/>
              <a:t>Big parquet created locally</a:t>
            </a:r>
            <a:endParaRPr/>
          </a:p>
          <a:p>
            <a:pPr indent="-298450" lvl="0" marL="457200" rtl="0" algn="l">
              <a:spcBef>
                <a:spcPts val="0"/>
              </a:spcBef>
              <a:spcAft>
                <a:spcPts val="0"/>
              </a:spcAft>
              <a:buSzPts val="1100"/>
              <a:buChar char="●"/>
            </a:pPr>
            <a:r>
              <a:rPr lang="en"/>
              <a:t>Uploaded to S3</a:t>
            </a:r>
            <a:endParaRPr/>
          </a:p>
          <a:p>
            <a:pPr indent="-298450" lvl="0" marL="457200" rtl="0" algn="l">
              <a:spcBef>
                <a:spcPts val="0"/>
              </a:spcBef>
              <a:spcAft>
                <a:spcPts val="0"/>
              </a:spcAft>
              <a:buSzPts val="1100"/>
              <a:buChar char="●"/>
            </a:pPr>
            <a:r>
              <a:rPr lang="en"/>
              <a:t>Connected to sage maker</a:t>
            </a:r>
            <a:endParaRPr/>
          </a:p>
          <a:p>
            <a:pPr indent="-298450" lvl="0" marL="457200" rtl="0" algn="l">
              <a:spcBef>
                <a:spcPts val="0"/>
              </a:spcBef>
              <a:spcAft>
                <a:spcPts val="0"/>
              </a:spcAft>
              <a:buSzPts val="1100"/>
              <a:buChar char="●"/>
            </a:pPr>
            <a:r>
              <a:rPr lang="en"/>
              <a:t>Created little parquet by shortening </a:t>
            </a:r>
            <a:r>
              <a:rPr lang="en"/>
              <a:t>encrypted</a:t>
            </a:r>
            <a:r>
              <a:rPr lang="en"/>
              <a:t> userID to unique identifier (went from 12 GB to 2 GB) and creating time diff </a:t>
            </a:r>
            <a:r>
              <a:rPr lang="en"/>
              <a:t>between</a:t>
            </a:r>
            <a:r>
              <a:rPr lang="en"/>
              <a:t> pixel placement by users</a:t>
            </a:r>
            <a:endParaRPr/>
          </a:p>
          <a:p>
            <a:pPr indent="-298450" lvl="0" marL="457200" rtl="0" algn="l">
              <a:spcBef>
                <a:spcPts val="0"/>
              </a:spcBef>
              <a:spcAft>
                <a:spcPts val="0"/>
              </a:spcAft>
              <a:buSzPts val="1100"/>
              <a:buChar char="●"/>
            </a:pPr>
            <a:r>
              <a:rPr lang="en"/>
              <a:t>From there it was small enough to read in as pandas df</a:t>
            </a:r>
            <a:endParaRPr/>
          </a:p>
          <a:p>
            <a:pPr indent="-298450" lvl="0" marL="457200" rtl="0" algn="l">
              <a:spcBef>
                <a:spcPts val="0"/>
              </a:spcBef>
              <a:spcAft>
                <a:spcPts val="0"/>
              </a:spcAft>
              <a:buSzPts val="1100"/>
              <a:buChar char="●"/>
            </a:pPr>
            <a:r>
              <a:rPr lang="en"/>
              <a:t>Used csv to save memory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a9fa940987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a9fa940987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https://economictimes.indiatimes.com/news/international/us/reddit-launches-2023-edition-of-r/place-what-is-it-and-why-are-redditors-posting-against-steve-huffman-heres-all-you-need-to-know/articleshow/101995639.cms?from=mdr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20 mins for unverified user </a:t>
            </a:r>
            <a:endParaRPr/>
          </a:p>
          <a:p>
            <a:pPr indent="0" lvl="0" marL="0" rtl="0" algn="l">
              <a:spcBef>
                <a:spcPts val="0"/>
              </a:spcBef>
              <a:spcAft>
                <a:spcPts val="0"/>
              </a:spcAft>
              <a:buNone/>
            </a:pPr>
            <a:r>
              <a:rPr lang="en"/>
              <a:t>16 hours is wake period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(16*60) /21 = 45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b8d305021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b8d305021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Created a </a:t>
            </a:r>
            <a:r>
              <a:rPr lang="en"/>
              <a:t>function</a:t>
            </a:r>
            <a:r>
              <a:rPr lang="en"/>
              <a:t> that assign session id to each row, then we calculated total time for each session by taking the first entry of the session timestamp minus the last entry for that session and getting those sessions that were longer than 16 hours.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b8d305021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b8d305021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b8d305021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b8d305021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Unverified users </a:t>
            </a:r>
            <a:endParaRPr/>
          </a:p>
          <a:p>
            <a:pPr indent="0" lvl="0" marL="0" rtl="0" algn="l">
              <a:spcBef>
                <a:spcPts val="0"/>
              </a:spcBef>
              <a:spcAft>
                <a:spcPts val="0"/>
              </a:spcAft>
              <a:buNone/>
            </a:pPr>
            <a:r>
              <a:rPr lang="en"/>
              <a:t>Filtered greater than 16 hours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b471c10eac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b471c10eac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643858" y="1172225"/>
            <a:ext cx="6770700" cy="2052600"/>
          </a:xfrm>
          <a:prstGeom prst="rect">
            <a:avLst/>
          </a:prstGeom>
        </p:spPr>
        <p:txBody>
          <a:bodyPr anchorCtr="0" anchor="b" bIns="91425" lIns="91425" spcFirstLastPara="1" rIns="91425" wrap="square" tIns="91425">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643852" y="3261775"/>
            <a:ext cx="6770700" cy="5571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0"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11"/>
          <p:cNvSpPr txBox="1"/>
          <p:nvPr>
            <p:ph hasCustomPrompt="1" type="title"/>
          </p:nvPr>
        </p:nvSpPr>
        <p:spPr>
          <a:xfrm>
            <a:off x="713225" y="1412150"/>
            <a:ext cx="7717500" cy="1657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92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2" name="Google Shape;52;p11"/>
          <p:cNvSpPr txBox="1"/>
          <p:nvPr>
            <p:ph idx="1" type="body"/>
          </p:nvPr>
        </p:nvSpPr>
        <p:spPr>
          <a:xfrm>
            <a:off x="713400" y="3069625"/>
            <a:ext cx="7717500" cy="661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400">
                <a:solidFill>
                  <a:schemeClr val="dk1"/>
                </a:solidFill>
              </a:defRPr>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3" name="Google Shape;53;p11"/>
          <p:cNvSpPr/>
          <p:nvPr/>
        </p:nvSpPr>
        <p:spPr>
          <a:xfrm flipH="1"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p:nvPr/>
        </p:nvSpPr>
        <p:spPr>
          <a:xfrm flipH="1" rot="10800000">
            <a:off x="7927800"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56" name="Shape 56"/>
        <p:cNvGrpSpPr/>
        <p:nvPr/>
      </p:nvGrpSpPr>
      <p:grpSpPr>
        <a:xfrm>
          <a:off x="0" y="0"/>
          <a:ext cx="0" cy="0"/>
          <a:chOff x="0" y="0"/>
          <a:chExt cx="0" cy="0"/>
        </a:xfrm>
      </p:grpSpPr>
      <p:sp>
        <p:nvSpPr>
          <p:cNvPr id="57" name="Google Shape;57;p13"/>
          <p:cNvSpPr txBox="1"/>
          <p:nvPr>
            <p:ph type="title"/>
          </p:nvPr>
        </p:nvSpPr>
        <p:spPr>
          <a:xfrm>
            <a:off x="2683950" y="3273525"/>
            <a:ext cx="5757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b="1" sz="1800">
                <a:solidFill>
                  <a:schemeClr val="accent1"/>
                </a:solidFill>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 name="Google Shape;58;p13"/>
          <p:cNvSpPr txBox="1"/>
          <p:nvPr>
            <p:ph idx="1" type="subTitle"/>
          </p:nvPr>
        </p:nvSpPr>
        <p:spPr>
          <a:xfrm flipH="1">
            <a:off x="2684000" y="1247225"/>
            <a:ext cx="5757300" cy="185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Font typeface="Didact Gothic"/>
              <a:buNone/>
              <a:defRPr sz="2800">
                <a:latin typeface="Montserrat SemiBold"/>
                <a:ea typeface="Montserrat SemiBold"/>
                <a:cs typeface="Montserrat SemiBold"/>
                <a:sym typeface="Montserrat SemiBo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 name="Google Shape;59;p13"/>
          <p:cNvSpPr/>
          <p:nvPr/>
        </p:nvSpPr>
        <p:spPr>
          <a:xfrm flipH="1" rot="10800000">
            <a:off x="1216200" y="2571750"/>
            <a:ext cx="1216200" cy="257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flipH="1" rot="10800000">
            <a:off x="0" y="1061825"/>
            <a:ext cx="1216200" cy="150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61" name="Shape 61"/>
        <p:cNvGrpSpPr/>
        <p:nvPr/>
      </p:nvGrpSpPr>
      <p:grpSpPr>
        <a:xfrm>
          <a:off x="0" y="0"/>
          <a:ext cx="0" cy="0"/>
          <a:chOff x="0" y="0"/>
          <a:chExt cx="0" cy="0"/>
        </a:xfrm>
      </p:grpSpPr>
      <p:sp>
        <p:nvSpPr>
          <p:cNvPr id="62" name="Google Shape;62;p14"/>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a:spcBef>
                <a:spcPts val="0"/>
              </a:spcBef>
              <a:spcAft>
                <a:spcPts val="0"/>
              </a:spcAft>
              <a:buSzPts val="2800"/>
              <a:buFont typeface="Montserrat"/>
              <a:buNone/>
              <a:defRPr>
                <a:latin typeface="Montserrat"/>
                <a:ea typeface="Montserrat"/>
                <a:cs typeface="Montserrat"/>
                <a:sym typeface="Montserrat"/>
              </a:defRPr>
            </a:lvl2pPr>
            <a:lvl3pPr lvl="2">
              <a:spcBef>
                <a:spcPts val="0"/>
              </a:spcBef>
              <a:spcAft>
                <a:spcPts val="0"/>
              </a:spcAft>
              <a:buSzPts val="2800"/>
              <a:buFont typeface="Montserrat"/>
              <a:buNone/>
              <a:defRPr>
                <a:latin typeface="Montserrat"/>
                <a:ea typeface="Montserrat"/>
                <a:cs typeface="Montserrat"/>
                <a:sym typeface="Montserrat"/>
              </a:defRPr>
            </a:lvl3pPr>
            <a:lvl4pPr lvl="3">
              <a:spcBef>
                <a:spcPts val="0"/>
              </a:spcBef>
              <a:spcAft>
                <a:spcPts val="0"/>
              </a:spcAft>
              <a:buSzPts val="2800"/>
              <a:buFont typeface="Montserrat"/>
              <a:buNone/>
              <a:defRPr>
                <a:latin typeface="Montserrat"/>
                <a:ea typeface="Montserrat"/>
                <a:cs typeface="Montserrat"/>
                <a:sym typeface="Montserrat"/>
              </a:defRPr>
            </a:lvl4pPr>
            <a:lvl5pPr lvl="4">
              <a:spcBef>
                <a:spcPts val="0"/>
              </a:spcBef>
              <a:spcAft>
                <a:spcPts val="0"/>
              </a:spcAft>
              <a:buSzPts val="2800"/>
              <a:buFont typeface="Montserrat"/>
              <a:buNone/>
              <a:defRPr>
                <a:latin typeface="Montserrat"/>
                <a:ea typeface="Montserrat"/>
                <a:cs typeface="Montserrat"/>
                <a:sym typeface="Montserrat"/>
              </a:defRPr>
            </a:lvl5pPr>
            <a:lvl6pPr lvl="5">
              <a:spcBef>
                <a:spcPts val="0"/>
              </a:spcBef>
              <a:spcAft>
                <a:spcPts val="0"/>
              </a:spcAft>
              <a:buSzPts val="2800"/>
              <a:buFont typeface="Montserrat"/>
              <a:buNone/>
              <a:defRPr>
                <a:latin typeface="Montserrat"/>
                <a:ea typeface="Montserrat"/>
                <a:cs typeface="Montserrat"/>
                <a:sym typeface="Montserrat"/>
              </a:defRPr>
            </a:lvl6pPr>
            <a:lvl7pPr lvl="6">
              <a:spcBef>
                <a:spcPts val="0"/>
              </a:spcBef>
              <a:spcAft>
                <a:spcPts val="0"/>
              </a:spcAft>
              <a:buSzPts val="2800"/>
              <a:buFont typeface="Montserrat"/>
              <a:buNone/>
              <a:defRPr>
                <a:latin typeface="Montserrat"/>
                <a:ea typeface="Montserrat"/>
                <a:cs typeface="Montserrat"/>
                <a:sym typeface="Montserrat"/>
              </a:defRPr>
            </a:lvl7pPr>
            <a:lvl8pPr lvl="7">
              <a:spcBef>
                <a:spcPts val="0"/>
              </a:spcBef>
              <a:spcAft>
                <a:spcPts val="0"/>
              </a:spcAft>
              <a:buSzPts val="2800"/>
              <a:buFont typeface="Montserrat"/>
              <a:buNone/>
              <a:defRPr>
                <a:latin typeface="Montserrat"/>
                <a:ea typeface="Montserrat"/>
                <a:cs typeface="Montserrat"/>
                <a:sym typeface="Montserrat"/>
              </a:defRPr>
            </a:lvl8pPr>
            <a:lvl9pPr lvl="8">
              <a:spcBef>
                <a:spcPts val="0"/>
              </a:spcBef>
              <a:spcAft>
                <a:spcPts val="0"/>
              </a:spcAft>
              <a:buSzPts val="2800"/>
              <a:buFont typeface="Montserrat"/>
              <a:buNone/>
              <a:defRPr>
                <a:latin typeface="Montserrat"/>
                <a:ea typeface="Montserrat"/>
                <a:cs typeface="Montserrat"/>
                <a:sym typeface="Montserrat"/>
              </a:defRPr>
            </a:lvl9pPr>
          </a:lstStyle>
          <a:p/>
        </p:txBody>
      </p:sp>
      <p:sp>
        <p:nvSpPr>
          <p:cNvPr id="63" name="Google Shape;63;p14"/>
          <p:cNvSpPr txBox="1"/>
          <p:nvPr>
            <p:ph idx="2" type="ctrTitle"/>
          </p:nvPr>
        </p:nvSpPr>
        <p:spPr>
          <a:xfrm>
            <a:off x="2310350" y="1446813"/>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64" name="Google Shape;64;p14"/>
          <p:cNvSpPr txBox="1"/>
          <p:nvPr>
            <p:ph hasCustomPrompt="1" idx="3" type="title"/>
          </p:nvPr>
        </p:nvSpPr>
        <p:spPr>
          <a:xfrm>
            <a:off x="717800" y="1521025"/>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dk2"/>
              </a:buClr>
              <a:buSzPts val="8000"/>
              <a:buNone/>
              <a:defRPr sz="7000">
                <a:solidFill>
                  <a:schemeClr val="dk2"/>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p:nvPr>
            <p:ph idx="1" type="subTitle"/>
          </p:nvPr>
        </p:nvSpPr>
        <p:spPr>
          <a:xfrm>
            <a:off x="2310350" y="185887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66" name="Google Shape;66;p14"/>
          <p:cNvSpPr txBox="1"/>
          <p:nvPr>
            <p:ph idx="4" type="ctrTitle"/>
          </p:nvPr>
        </p:nvSpPr>
        <p:spPr>
          <a:xfrm>
            <a:off x="6233050" y="1446813"/>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67" name="Google Shape;67;p14"/>
          <p:cNvSpPr txBox="1"/>
          <p:nvPr>
            <p:ph hasCustomPrompt="1" idx="5" type="title"/>
          </p:nvPr>
        </p:nvSpPr>
        <p:spPr>
          <a:xfrm>
            <a:off x="4686400" y="1521025"/>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dk2"/>
              </a:buClr>
              <a:buSzPts val="8000"/>
              <a:buNone/>
              <a:defRPr sz="7000">
                <a:solidFill>
                  <a:schemeClr val="dk2"/>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4"/>
          <p:cNvSpPr txBox="1"/>
          <p:nvPr>
            <p:ph idx="6" type="subTitle"/>
          </p:nvPr>
        </p:nvSpPr>
        <p:spPr>
          <a:xfrm>
            <a:off x="6275800" y="1858878"/>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69" name="Google Shape;69;p14"/>
          <p:cNvSpPr txBox="1"/>
          <p:nvPr>
            <p:ph idx="7" type="ctrTitle"/>
          </p:nvPr>
        </p:nvSpPr>
        <p:spPr>
          <a:xfrm>
            <a:off x="2310350" y="2868777"/>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70" name="Google Shape;70;p14"/>
          <p:cNvSpPr txBox="1"/>
          <p:nvPr>
            <p:ph hasCustomPrompt="1" idx="8" type="title"/>
          </p:nvPr>
        </p:nvSpPr>
        <p:spPr>
          <a:xfrm>
            <a:off x="717800" y="2960450"/>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dk2"/>
              </a:buClr>
              <a:buSzPts val="8000"/>
              <a:buNone/>
              <a:defRPr sz="7000">
                <a:solidFill>
                  <a:schemeClr val="dk2"/>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4"/>
          <p:cNvSpPr txBox="1"/>
          <p:nvPr>
            <p:ph idx="9" type="subTitle"/>
          </p:nvPr>
        </p:nvSpPr>
        <p:spPr>
          <a:xfrm>
            <a:off x="2310350" y="329832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72" name="Google Shape;72;p14"/>
          <p:cNvSpPr txBox="1"/>
          <p:nvPr>
            <p:ph idx="13" type="ctrTitle"/>
          </p:nvPr>
        </p:nvSpPr>
        <p:spPr>
          <a:xfrm>
            <a:off x="6275650" y="2868775"/>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73" name="Google Shape;73;p14"/>
          <p:cNvSpPr txBox="1"/>
          <p:nvPr>
            <p:ph hasCustomPrompt="1" idx="14" type="title"/>
          </p:nvPr>
        </p:nvSpPr>
        <p:spPr>
          <a:xfrm>
            <a:off x="4686400" y="2960450"/>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dk2"/>
              </a:buClr>
              <a:buSzPts val="8000"/>
              <a:buNone/>
              <a:defRPr sz="7000">
                <a:solidFill>
                  <a:schemeClr val="dk2"/>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4"/>
          <p:cNvSpPr txBox="1"/>
          <p:nvPr>
            <p:ph idx="15" type="subTitle"/>
          </p:nvPr>
        </p:nvSpPr>
        <p:spPr>
          <a:xfrm>
            <a:off x="6275800" y="329832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75" name="Google Shape;75;p14"/>
          <p:cNvSpPr/>
          <p:nvPr/>
        </p:nvSpPr>
        <p:spPr>
          <a:xfrm>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3">
    <p:spTree>
      <p:nvGrpSpPr>
        <p:cNvPr id="77" name="Shape 77"/>
        <p:cNvGrpSpPr/>
        <p:nvPr/>
      </p:nvGrpSpPr>
      <p:grpSpPr>
        <a:xfrm>
          <a:off x="0" y="0"/>
          <a:ext cx="0" cy="0"/>
          <a:chOff x="0" y="0"/>
          <a:chExt cx="0" cy="0"/>
        </a:xfrm>
      </p:grpSpPr>
      <p:sp>
        <p:nvSpPr>
          <p:cNvPr id="78" name="Google Shape;78;p15"/>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79" name="Google Shape;79;p15"/>
          <p:cNvSpPr txBox="1"/>
          <p:nvPr>
            <p:ph idx="1" type="subTitle"/>
          </p:nvPr>
        </p:nvSpPr>
        <p:spPr>
          <a:xfrm>
            <a:off x="1454225" y="33913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80" name="Google Shape;80;p15"/>
          <p:cNvSpPr txBox="1"/>
          <p:nvPr>
            <p:ph idx="2" type="subTitle"/>
          </p:nvPr>
        </p:nvSpPr>
        <p:spPr>
          <a:xfrm>
            <a:off x="1454225" y="37667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0"/>
              </a:spcBef>
              <a:spcAft>
                <a:spcPts val="0"/>
              </a:spcAft>
              <a:buNone/>
              <a:defRPr sz="1400">
                <a:solidFill>
                  <a:schemeClr val="dk1"/>
                </a:solidFill>
              </a:defRPr>
            </a:lvl2pPr>
            <a:lvl3pPr lvl="2" rtl="0" algn="ctr">
              <a:lnSpc>
                <a:spcPct val="100000"/>
              </a:lnSpc>
              <a:spcBef>
                <a:spcPts val="0"/>
              </a:spcBef>
              <a:spcAft>
                <a:spcPts val="0"/>
              </a:spcAft>
              <a:buNone/>
              <a:defRPr sz="1400">
                <a:solidFill>
                  <a:schemeClr val="dk1"/>
                </a:solidFill>
              </a:defRPr>
            </a:lvl3pPr>
            <a:lvl4pPr lvl="3" rtl="0" algn="ctr">
              <a:lnSpc>
                <a:spcPct val="100000"/>
              </a:lnSpc>
              <a:spcBef>
                <a:spcPts val="0"/>
              </a:spcBef>
              <a:spcAft>
                <a:spcPts val="0"/>
              </a:spcAft>
              <a:buNone/>
              <a:defRPr sz="1400">
                <a:solidFill>
                  <a:schemeClr val="dk1"/>
                </a:solidFill>
              </a:defRPr>
            </a:lvl4pPr>
            <a:lvl5pPr lvl="4" rtl="0" algn="ctr">
              <a:lnSpc>
                <a:spcPct val="100000"/>
              </a:lnSpc>
              <a:spcBef>
                <a:spcPts val="0"/>
              </a:spcBef>
              <a:spcAft>
                <a:spcPts val="0"/>
              </a:spcAft>
              <a:buNone/>
              <a:defRPr sz="1400">
                <a:solidFill>
                  <a:schemeClr val="dk1"/>
                </a:solidFill>
              </a:defRPr>
            </a:lvl5pPr>
            <a:lvl6pPr lvl="5" rtl="0" algn="ctr">
              <a:lnSpc>
                <a:spcPct val="100000"/>
              </a:lnSpc>
              <a:spcBef>
                <a:spcPts val="0"/>
              </a:spcBef>
              <a:spcAft>
                <a:spcPts val="0"/>
              </a:spcAft>
              <a:buNone/>
              <a:defRPr sz="1400">
                <a:solidFill>
                  <a:schemeClr val="dk1"/>
                </a:solidFill>
              </a:defRPr>
            </a:lvl6pPr>
            <a:lvl7pPr lvl="6" rtl="0" algn="ctr">
              <a:lnSpc>
                <a:spcPct val="100000"/>
              </a:lnSpc>
              <a:spcBef>
                <a:spcPts val="0"/>
              </a:spcBef>
              <a:spcAft>
                <a:spcPts val="0"/>
              </a:spcAft>
              <a:buNone/>
              <a:defRPr sz="1400">
                <a:solidFill>
                  <a:schemeClr val="dk1"/>
                </a:solidFill>
              </a:defRPr>
            </a:lvl7pPr>
            <a:lvl8pPr lvl="7" rtl="0" algn="ctr">
              <a:lnSpc>
                <a:spcPct val="100000"/>
              </a:lnSpc>
              <a:spcBef>
                <a:spcPts val="0"/>
              </a:spcBef>
              <a:spcAft>
                <a:spcPts val="0"/>
              </a:spcAft>
              <a:buNone/>
              <a:defRPr sz="1400">
                <a:solidFill>
                  <a:schemeClr val="dk1"/>
                </a:solidFill>
              </a:defRPr>
            </a:lvl8pPr>
            <a:lvl9pPr lvl="8" rtl="0" algn="ctr">
              <a:lnSpc>
                <a:spcPct val="100000"/>
              </a:lnSpc>
              <a:spcBef>
                <a:spcPts val="0"/>
              </a:spcBef>
              <a:spcAft>
                <a:spcPts val="0"/>
              </a:spcAft>
              <a:buNone/>
              <a:defRPr sz="1400">
                <a:solidFill>
                  <a:schemeClr val="dk1"/>
                </a:solidFill>
              </a:defRPr>
            </a:lvl9pPr>
          </a:lstStyle>
          <a:p/>
        </p:txBody>
      </p:sp>
      <p:sp>
        <p:nvSpPr>
          <p:cNvPr id="81" name="Google Shape;81;p15"/>
          <p:cNvSpPr txBox="1"/>
          <p:nvPr>
            <p:ph idx="3" type="subTitle"/>
          </p:nvPr>
        </p:nvSpPr>
        <p:spPr>
          <a:xfrm>
            <a:off x="5427875" y="33913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82" name="Google Shape;82;p15"/>
          <p:cNvSpPr txBox="1"/>
          <p:nvPr>
            <p:ph idx="4" type="subTitle"/>
          </p:nvPr>
        </p:nvSpPr>
        <p:spPr>
          <a:xfrm>
            <a:off x="5427875" y="37667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0"/>
              </a:spcBef>
              <a:spcAft>
                <a:spcPts val="0"/>
              </a:spcAft>
              <a:buNone/>
              <a:defRPr sz="1400">
                <a:solidFill>
                  <a:schemeClr val="dk1"/>
                </a:solidFill>
              </a:defRPr>
            </a:lvl2pPr>
            <a:lvl3pPr lvl="2" rtl="0" algn="ctr">
              <a:lnSpc>
                <a:spcPct val="100000"/>
              </a:lnSpc>
              <a:spcBef>
                <a:spcPts val="0"/>
              </a:spcBef>
              <a:spcAft>
                <a:spcPts val="0"/>
              </a:spcAft>
              <a:buNone/>
              <a:defRPr sz="1400">
                <a:solidFill>
                  <a:schemeClr val="dk1"/>
                </a:solidFill>
              </a:defRPr>
            </a:lvl3pPr>
            <a:lvl4pPr lvl="3" rtl="0" algn="ctr">
              <a:lnSpc>
                <a:spcPct val="100000"/>
              </a:lnSpc>
              <a:spcBef>
                <a:spcPts val="0"/>
              </a:spcBef>
              <a:spcAft>
                <a:spcPts val="0"/>
              </a:spcAft>
              <a:buNone/>
              <a:defRPr sz="1400">
                <a:solidFill>
                  <a:schemeClr val="dk1"/>
                </a:solidFill>
              </a:defRPr>
            </a:lvl4pPr>
            <a:lvl5pPr lvl="4" rtl="0" algn="ctr">
              <a:lnSpc>
                <a:spcPct val="100000"/>
              </a:lnSpc>
              <a:spcBef>
                <a:spcPts val="0"/>
              </a:spcBef>
              <a:spcAft>
                <a:spcPts val="0"/>
              </a:spcAft>
              <a:buNone/>
              <a:defRPr sz="1400">
                <a:solidFill>
                  <a:schemeClr val="dk1"/>
                </a:solidFill>
              </a:defRPr>
            </a:lvl5pPr>
            <a:lvl6pPr lvl="5" rtl="0" algn="ctr">
              <a:lnSpc>
                <a:spcPct val="100000"/>
              </a:lnSpc>
              <a:spcBef>
                <a:spcPts val="0"/>
              </a:spcBef>
              <a:spcAft>
                <a:spcPts val="0"/>
              </a:spcAft>
              <a:buNone/>
              <a:defRPr sz="1400">
                <a:solidFill>
                  <a:schemeClr val="dk1"/>
                </a:solidFill>
              </a:defRPr>
            </a:lvl6pPr>
            <a:lvl7pPr lvl="6" rtl="0" algn="ctr">
              <a:lnSpc>
                <a:spcPct val="100000"/>
              </a:lnSpc>
              <a:spcBef>
                <a:spcPts val="0"/>
              </a:spcBef>
              <a:spcAft>
                <a:spcPts val="0"/>
              </a:spcAft>
              <a:buNone/>
              <a:defRPr sz="1400">
                <a:solidFill>
                  <a:schemeClr val="dk1"/>
                </a:solidFill>
              </a:defRPr>
            </a:lvl7pPr>
            <a:lvl8pPr lvl="7" rtl="0" algn="ctr">
              <a:lnSpc>
                <a:spcPct val="100000"/>
              </a:lnSpc>
              <a:spcBef>
                <a:spcPts val="0"/>
              </a:spcBef>
              <a:spcAft>
                <a:spcPts val="0"/>
              </a:spcAft>
              <a:buNone/>
              <a:defRPr sz="1400">
                <a:solidFill>
                  <a:schemeClr val="dk1"/>
                </a:solidFill>
              </a:defRPr>
            </a:lvl8pPr>
            <a:lvl9pPr lvl="8" rtl="0" algn="ctr">
              <a:lnSpc>
                <a:spcPct val="100000"/>
              </a:lnSpc>
              <a:spcBef>
                <a:spcPts val="0"/>
              </a:spcBef>
              <a:spcAft>
                <a:spcPts val="0"/>
              </a:spcAft>
              <a:buNone/>
              <a:defRPr sz="1400">
                <a:solidFill>
                  <a:schemeClr val="dk1"/>
                </a:solidFill>
              </a:defRPr>
            </a:lvl9pPr>
          </a:lstStyle>
          <a:p/>
        </p:txBody>
      </p:sp>
      <p:sp>
        <p:nvSpPr>
          <p:cNvPr id="83" name="Google Shape;83;p15"/>
          <p:cNvSpPr/>
          <p:nvPr/>
        </p:nvSpPr>
        <p:spPr>
          <a:xfrm rot="5400000">
            <a:off x="-2131350" y="2050000"/>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5">
    <p:spTree>
      <p:nvGrpSpPr>
        <p:cNvPr id="84" name="Shape 84"/>
        <p:cNvGrpSpPr/>
        <p:nvPr/>
      </p:nvGrpSpPr>
      <p:grpSpPr>
        <a:xfrm>
          <a:off x="0" y="0"/>
          <a:ext cx="0" cy="0"/>
          <a:chOff x="0" y="0"/>
          <a:chExt cx="0" cy="0"/>
        </a:xfrm>
      </p:grpSpPr>
      <p:sp>
        <p:nvSpPr>
          <p:cNvPr id="85" name="Google Shape;85;p16"/>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86" name="Google Shape;86;p16"/>
          <p:cNvSpPr txBox="1"/>
          <p:nvPr>
            <p:ph idx="1" type="subTitle"/>
          </p:nvPr>
        </p:nvSpPr>
        <p:spPr>
          <a:xfrm>
            <a:off x="1098800" y="3775200"/>
            <a:ext cx="28131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87" name="Google Shape;87;p16"/>
          <p:cNvSpPr txBox="1"/>
          <p:nvPr>
            <p:ph idx="2" type="subTitle"/>
          </p:nvPr>
        </p:nvSpPr>
        <p:spPr>
          <a:xfrm>
            <a:off x="1098800" y="3051300"/>
            <a:ext cx="28131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88" name="Google Shape;88;p16"/>
          <p:cNvSpPr txBox="1"/>
          <p:nvPr>
            <p:ph idx="3" type="subTitle"/>
          </p:nvPr>
        </p:nvSpPr>
        <p:spPr>
          <a:xfrm>
            <a:off x="1098800" y="2315550"/>
            <a:ext cx="28131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89" name="Google Shape;89;p16"/>
          <p:cNvSpPr txBox="1"/>
          <p:nvPr>
            <p:ph idx="4" type="subTitle"/>
          </p:nvPr>
        </p:nvSpPr>
        <p:spPr>
          <a:xfrm>
            <a:off x="1098800" y="1591650"/>
            <a:ext cx="28131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90" name="Google Shape;90;p16"/>
          <p:cNvSpPr/>
          <p:nvPr/>
        </p:nvSpPr>
        <p:spPr>
          <a:xfrm flipH="1" rot="10800000">
            <a:off x="5416200" y="1010100"/>
            <a:ext cx="1216200" cy="15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p:nvPr/>
        </p:nvSpPr>
        <p:spPr>
          <a:xfrm flipH="1" rot="10800000">
            <a:off x="6632400" y="2571600"/>
            <a:ext cx="1216200" cy="2571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92" name="Shape 92"/>
        <p:cNvGrpSpPr/>
        <p:nvPr/>
      </p:nvGrpSpPr>
      <p:grpSpPr>
        <a:xfrm>
          <a:off x="0" y="0"/>
          <a:ext cx="0" cy="0"/>
          <a:chOff x="0" y="0"/>
          <a:chExt cx="0" cy="0"/>
        </a:xfrm>
      </p:grpSpPr>
      <p:sp>
        <p:nvSpPr>
          <p:cNvPr id="93" name="Google Shape;93;p17"/>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94" name="Google Shape;94;p17"/>
          <p:cNvSpPr txBox="1"/>
          <p:nvPr>
            <p:ph idx="1" type="subTitle"/>
          </p:nvPr>
        </p:nvSpPr>
        <p:spPr>
          <a:xfrm>
            <a:off x="78810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5" name="Google Shape;95;p17"/>
          <p:cNvSpPr txBox="1"/>
          <p:nvPr>
            <p:ph idx="2" type="subTitle"/>
          </p:nvPr>
        </p:nvSpPr>
        <p:spPr>
          <a:xfrm>
            <a:off x="78810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96" name="Google Shape;96;p17"/>
          <p:cNvSpPr txBox="1"/>
          <p:nvPr>
            <p:ph idx="3" type="subTitle"/>
          </p:nvPr>
        </p:nvSpPr>
        <p:spPr>
          <a:xfrm>
            <a:off x="344115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7" name="Google Shape;97;p17"/>
          <p:cNvSpPr txBox="1"/>
          <p:nvPr>
            <p:ph idx="4" type="subTitle"/>
          </p:nvPr>
        </p:nvSpPr>
        <p:spPr>
          <a:xfrm>
            <a:off x="344115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98" name="Google Shape;98;p17"/>
          <p:cNvSpPr txBox="1"/>
          <p:nvPr>
            <p:ph idx="5" type="subTitle"/>
          </p:nvPr>
        </p:nvSpPr>
        <p:spPr>
          <a:xfrm>
            <a:off x="609420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9" name="Google Shape;99;p17"/>
          <p:cNvSpPr txBox="1"/>
          <p:nvPr>
            <p:ph idx="6" type="subTitle"/>
          </p:nvPr>
        </p:nvSpPr>
        <p:spPr>
          <a:xfrm>
            <a:off x="609420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100" name="Google Shape;100;p17"/>
          <p:cNvSpPr/>
          <p:nvPr/>
        </p:nvSpPr>
        <p:spPr>
          <a:xfrm flipH="1">
            <a:off x="457200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flipH="1">
            <a:off x="5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3">
    <p:spTree>
      <p:nvGrpSpPr>
        <p:cNvPr id="102" name="Shape 102"/>
        <p:cNvGrpSpPr/>
        <p:nvPr/>
      </p:nvGrpSpPr>
      <p:grpSpPr>
        <a:xfrm>
          <a:off x="0" y="0"/>
          <a:ext cx="0" cy="0"/>
          <a:chOff x="0" y="0"/>
          <a:chExt cx="0" cy="0"/>
        </a:xfrm>
      </p:grpSpPr>
      <p:sp>
        <p:nvSpPr>
          <p:cNvPr id="103" name="Google Shape;103;p18"/>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04" name="Google Shape;104;p18"/>
          <p:cNvSpPr txBox="1"/>
          <p:nvPr>
            <p:ph idx="1" type="subTitle"/>
          </p:nvPr>
        </p:nvSpPr>
        <p:spPr>
          <a:xfrm>
            <a:off x="1878275" y="1251675"/>
            <a:ext cx="2787600" cy="4239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5" name="Google Shape;105;p18"/>
          <p:cNvSpPr txBox="1"/>
          <p:nvPr>
            <p:ph idx="2" type="subTitle"/>
          </p:nvPr>
        </p:nvSpPr>
        <p:spPr>
          <a:xfrm>
            <a:off x="1878275" y="1744345"/>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06" name="Google Shape;106;p18"/>
          <p:cNvSpPr txBox="1"/>
          <p:nvPr>
            <p:ph idx="3" type="subTitle"/>
          </p:nvPr>
        </p:nvSpPr>
        <p:spPr>
          <a:xfrm>
            <a:off x="5351497" y="1251675"/>
            <a:ext cx="2787600" cy="4239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7" name="Google Shape;107;p18"/>
          <p:cNvSpPr txBox="1"/>
          <p:nvPr>
            <p:ph idx="4" type="subTitle"/>
          </p:nvPr>
        </p:nvSpPr>
        <p:spPr>
          <a:xfrm>
            <a:off x="5351493" y="1744282"/>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08" name="Google Shape;108;p18"/>
          <p:cNvSpPr txBox="1"/>
          <p:nvPr>
            <p:ph idx="5" type="subTitle"/>
          </p:nvPr>
        </p:nvSpPr>
        <p:spPr>
          <a:xfrm>
            <a:off x="1878275" y="2898148"/>
            <a:ext cx="2787600" cy="3402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9" name="Google Shape;109;p18"/>
          <p:cNvSpPr txBox="1"/>
          <p:nvPr>
            <p:ph idx="6" type="subTitle"/>
          </p:nvPr>
        </p:nvSpPr>
        <p:spPr>
          <a:xfrm>
            <a:off x="1878275" y="3390754"/>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10" name="Google Shape;110;p18"/>
          <p:cNvSpPr txBox="1"/>
          <p:nvPr>
            <p:ph idx="7" type="subTitle"/>
          </p:nvPr>
        </p:nvSpPr>
        <p:spPr>
          <a:xfrm>
            <a:off x="5351425" y="2898156"/>
            <a:ext cx="2787600" cy="3402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11" name="Google Shape;111;p18"/>
          <p:cNvSpPr txBox="1"/>
          <p:nvPr>
            <p:ph idx="8" type="subTitle"/>
          </p:nvPr>
        </p:nvSpPr>
        <p:spPr>
          <a:xfrm>
            <a:off x="5351425" y="3390754"/>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12" name="Google Shape;112;p18"/>
          <p:cNvSpPr txBox="1"/>
          <p:nvPr>
            <p:ph idx="9" type="subTitle"/>
          </p:nvPr>
        </p:nvSpPr>
        <p:spPr>
          <a:xfrm rot="-5400803">
            <a:off x="609009" y="1779468"/>
            <a:ext cx="1284300" cy="4926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b="1">
                <a:solidFill>
                  <a:schemeClr val="lt1"/>
                </a:solidFill>
              </a:defRPr>
            </a:lvl1pPr>
            <a:lvl2pPr lvl="1">
              <a:spcBef>
                <a:spcPts val="1600"/>
              </a:spcBef>
              <a:spcAft>
                <a:spcPts val="0"/>
              </a:spcAft>
              <a:buSzPts val="1400"/>
              <a:buNone/>
              <a:defRPr b="1"/>
            </a:lvl2pPr>
            <a:lvl3pPr lvl="2">
              <a:spcBef>
                <a:spcPts val="1600"/>
              </a:spcBef>
              <a:spcAft>
                <a:spcPts val="0"/>
              </a:spcAft>
              <a:buSzPts val="1400"/>
              <a:buNone/>
              <a:defRPr b="1"/>
            </a:lvl3pPr>
            <a:lvl4pPr lvl="3">
              <a:spcBef>
                <a:spcPts val="1600"/>
              </a:spcBef>
              <a:spcAft>
                <a:spcPts val="0"/>
              </a:spcAft>
              <a:buSzPts val="1400"/>
              <a:buNone/>
              <a:defRPr b="1"/>
            </a:lvl4pPr>
            <a:lvl5pPr lvl="4">
              <a:spcBef>
                <a:spcPts val="1600"/>
              </a:spcBef>
              <a:spcAft>
                <a:spcPts val="0"/>
              </a:spcAft>
              <a:buSzPts val="1400"/>
              <a:buNone/>
              <a:defRPr b="1"/>
            </a:lvl5pPr>
            <a:lvl6pPr lvl="5">
              <a:spcBef>
                <a:spcPts val="1600"/>
              </a:spcBef>
              <a:spcAft>
                <a:spcPts val="0"/>
              </a:spcAft>
              <a:buSzPts val="1400"/>
              <a:buNone/>
              <a:defRPr b="1"/>
            </a:lvl6pPr>
            <a:lvl7pPr lvl="6">
              <a:spcBef>
                <a:spcPts val="1600"/>
              </a:spcBef>
              <a:spcAft>
                <a:spcPts val="0"/>
              </a:spcAft>
              <a:buSzPts val="1400"/>
              <a:buNone/>
              <a:defRPr b="1"/>
            </a:lvl7pPr>
            <a:lvl8pPr lvl="7">
              <a:spcBef>
                <a:spcPts val="1600"/>
              </a:spcBef>
              <a:spcAft>
                <a:spcPts val="0"/>
              </a:spcAft>
              <a:buSzPts val="1400"/>
              <a:buNone/>
              <a:defRPr b="1"/>
            </a:lvl8pPr>
            <a:lvl9pPr lvl="8">
              <a:spcBef>
                <a:spcPts val="1600"/>
              </a:spcBef>
              <a:spcAft>
                <a:spcPts val="1600"/>
              </a:spcAft>
              <a:buSzPts val="1400"/>
              <a:buNone/>
              <a:defRPr b="1"/>
            </a:lvl9pPr>
          </a:lstStyle>
          <a:p/>
        </p:txBody>
      </p:sp>
      <p:sp>
        <p:nvSpPr>
          <p:cNvPr id="113" name="Google Shape;113;p18"/>
          <p:cNvSpPr txBox="1"/>
          <p:nvPr>
            <p:ph idx="13" type="subTitle"/>
          </p:nvPr>
        </p:nvSpPr>
        <p:spPr>
          <a:xfrm rot="-5400000">
            <a:off x="609075" y="3422400"/>
            <a:ext cx="1284300" cy="49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a:solidFill>
                  <a:schemeClr val="lt1"/>
                </a:solidFill>
              </a:defRPr>
            </a:lvl1pPr>
            <a:lvl2pPr lvl="1" rtl="0">
              <a:spcBef>
                <a:spcPts val="1600"/>
              </a:spcBef>
              <a:spcAft>
                <a:spcPts val="0"/>
              </a:spcAft>
              <a:buSzPts val="1400"/>
              <a:buNone/>
              <a:defRPr b="1"/>
            </a:lvl2pPr>
            <a:lvl3pPr lvl="2" rtl="0">
              <a:spcBef>
                <a:spcPts val="1600"/>
              </a:spcBef>
              <a:spcAft>
                <a:spcPts val="0"/>
              </a:spcAft>
              <a:buSzPts val="1400"/>
              <a:buNone/>
              <a:defRPr b="1"/>
            </a:lvl3pPr>
            <a:lvl4pPr lvl="3" rtl="0">
              <a:spcBef>
                <a:spcPts val="1600"/>
              </a:spcBef>
              <a:spcAft>
                <a:spcPts val="0"/>
              </a:spcAft>
              <a:buSzPts val="1400"/>
              <a:buNone/>
              <a:defRPr b="1"/>
            </a:lvl4pPr>
            <a:lvl5pPr lvl="4" rtl="0">
              <a:spcBef>
                <a:spcPts val="1600"/>
              </a:spcBef>
              <a:spcAft>
                <a:spcPts val="0"/>
              </a:spcAft>
              <a:buSzPts val="1400"/>
              <a:buNone/>
              <a:defRPr b="1"/>
            </a:lvl5pPr>
            <a:lvl6pPr lvl="5" rtl="0">
              <a:spcBef>
                <a:spcPts val="1600"/>
              </a:spcBef>
              <a:spcAft>
                <a:spcPts val="0"/>
              </a:spcAft>
              <a:buSzPts val="1400"/>
              <a:buNone/>
              <a:defRPr b="1"/>
            </a:lvl6pPr>
            <a:lvl7pPr lvl="6" rtl="0">
              <a:spcBef>
                <a:spcPts val="1600"/>
              </a:spcBef>
              <a:spcAft>
                <a:spcPts val="0"/>
              </a:spcAft>
              <a:buSzPts val="1400"/>
              <a:buNone/>
              <a:defRPr b="1"/>
            </a:lvl7pPr>
            <a:lvl8pPr lvl="7" rtl="0">
              <a:spcBef>
                <a:spcPts val="1600"/>
              </a:spcBef>
              <a:spcAft>
                <a:spcPts val="0"/>
              </a:spcAft>
              <a:buSzPts val="1400"/>
              <a:buNone/>
              <a:defRPr b="1"/>
            </a:lvl8pPr>
            <a:lvl9pPr lvl="8" rtl="0">
              <a:spcBef>
                <a:spcPts val="1600"/>
              </a:spcBef>
              <a:spcAft>
                <a:spcPts val="1600"/>
              </a:spcAft>
              <a:buSzPts val="1400"/>
              <a:buNone/>
              <a:defRPr b="1"/>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4">
    <p:spTree>
      <p:nvGrpSpPr>
        <p:cNvPr id="114" name="Shape 114"/>
        <p:cNvGrpSpPr/>
        <p:nvPr/>
      </p:nvGrpSpPr>
      <p:grpSpPr>
        <a:xfrm>
          <a:off x="0" y="0"/>
          <a:ext cx="0" cy="0"/>
          <a:chOff x="0" y="0"/>
          <a:chExt cx="0" cy="0"/>
        </a:xfrm>
      </p:grpSpPr>
      <p:sp>
        <p:nvSpPr>
          <p:cNvPr id="115" name="Google Shape;115;p19"/>
          <p:cNvSpPr txBox="1"/>
          <p:nvPr>
            <p:ph idx="1" type="subTitle"/>
          </p:nvPr>
        </p:nvSpPr>
        <p:spPr>
          <a:xfrm>
            <a:off x="5951340" y="1570850"/>
            <a:ext cx="2479500" cy="4239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16" name="Google Shape;116;p19"/>
          <p:cNvSpPr txBox="1"/>
          <p:nvPr>
            <p:ph idx="2" type="subTitle"/>
          </p:nvPr>
        </p:nvSpPr>
        <p:spPr>
          <a:xfrm>
            <a:off x="5951336" y="1941975"/>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1600"/>
              </a:spcBef>
              <a:spcAft>
                <a:spcPts val="0"/>
              </a:spcAft>
              <a:buNone/>
              <a:defRPr sz="1400">
                <a:solidFill>
                  <a:schemeClr val="dk1"/>
                </a:solidFill>
              </a:defRPr>
            </a:lvl2pPr>
            <a:lvl3pPr lvl="2" rtl="0" algn="r">
              <a:lnSpc>
                <a:spcPct val="100000"/>
              </a:lnSpc>
              <a:spcBef>
                <a:spcPts val="1600"/>
              </a:spcBef>
              <a:spcAft>
                <a:spcPts val="0"/>
              </a:spcAft>
              <a:buNone/>
              <a:defRPr sz="1400">
                <a:solidFill>
                  <a:schemeClr val="dk1"/>
                </a:solidFill>
              </a:defRPr>
            </a:lvl3pPr>
            <a:lvl4pPr lvl="3" rtl="0" algn="r">
              <a:lnSpc>
                <a:spcPct val="100000"/>
              </a:lnSpc>
              <a:spcBef>
                <a:spcPts val="1600"/>
              </a:spcBef>
              <a:spcAft>
                <a:spcPts val="0"/>
              </a:spcAft>
              <a:buNone/>
              <a:defRPr sz="1400">
                <a:solidFill>
                  <a:schemeClr val="dk1"/>
                </a:solidFill>
              </a:defRPr>
            </a:lvl4pPr>
            <a:lvl5pPr lvl="4" rtl="0" algn="r">
              <a:lnSpc>
                <a:spcPct val="100000"/>
              </a:lnSpc>
              <a:spcBef>
                <a:spcPts val="1600"/>
              </a:spcBef>
              <a:spcAft>
                <a:spcPts val="0"/>
              </a:spcAft>
              <a:buNone/>
              <a:defRPr sz="1400">
                <a:solidFill>
                  <a:schemeClr val="dk1"/>
                </a:solidFill>
              </a:defRPr>
            </a:lvl5pPr>
            <a:lvl6pPr lvl="5" rtl="0" algn="r">
              <a:lnSpc>
                <a:spcPct val="100000"/>
              </a:lnSpc>
              <a:spcBef>
                <a:spcPts val="1600"/>
              </a:spcBef>
              <a:spcAft>
                <a:spcPts val="0"/>
              </a:spcAft>
              <a:buNone/>
              <a:defRPr sz="1400">
                <a:solidFill>
                  <a:schemeClr val="dk1"/>
                </a:solidFill>
              </a:defRPr>
            </a:lvl6pPr>
            <a:lvl7pPr lvl="6" rtl="0" algn="r">
              <a:lnSpc>
                <a:spcPct val="100000"/>
              </a:lnSpc>
              <a:spcBef>
                <a:spcPts val="1600"/>
              </a:spcBef>
              <a:spcAft>
                <a:spcPts val="0"/>
              </a:spcAft>
              <a:buNone/>
              <a:defRPr sz="1400">
                <a:solidFill>
                  <a:schemeClr val="dk1"/>
                </a:solidFill>
              </a:defRPr>
            </a:lvl7pPr>
            <a:lvl8pPr lvl="7" rtl="0" algn="r">
              <a:lnSpc>
                <a:spcPct val="100000"/>
              </a:lnSpc>
              <a:spcBef>
                <a:spcPts val="1600"/>
              </a:spcBef>
              <a:spcAft>
                <a:spcPts val="0"/>
              </a:spcAft>
              <a:buNone/>
              <a:defRPr sz="1400">
                <a:solidFill>
                  <a:schemeClr val="dk1"/>
                </a:solidFill>
              </a:defRPr>
            </a:lvl8pPr>
            <a:lvl9pPr lvl="8" rtl="0" algn="r">
              <a:lnSpc>
                <a:spcPct val="100000"/>
              </a:lnSpc>
              <a:spcBef>
                <a:spcPts val="1600"/>
              </a:spcBef>
              <a:spcAft>
                <a:spcPts val="1600"/>
              </a:spcAft>
              <a:buNone/>
              <a:defRPr sz="1400">
                <a:solidFill>
                  <a:schemeClr val="dk1"/>
                </a:solidFill>
              </a:defRPr>
            </a:lvl9pPr>
          </a:lstStyle>
          <a:p/>
        </p:txBody>
      </p:sp>
      <p:sp>
        <p:nvSpPr>
          <p:cNvPr id="117" name="Google Shape;117;p19"/>
          <p:cNvSpPr txBox="1"/>
          <p:nvPr>
            <p:ph idx="3" type="subTitle"/>
          </p:nvPr>
        </p:nvSpPr>
        <p:spPr>
          <a:xfrm>
            <a:off x="5951276" y="3064926"/>
            <a:ext cx="2479500" cy="340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18" name="Google Shape;118;p19"/>
          <p:cNvSpPr txBox="1"/>
          <p:nvPr>
            <p:ph idx="4" type="subTitle"/>
          </p:nvPr>
        </p:nvSpPr>
        <p:spPr>
          <a:xfrm>
            <a:off x="5951276" y="3436049"/>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0"/>
              </a:spcBef>
              <a:spcAft>
                <a:spcPts val="0"/>
              </a:spcAft>
              <a:buNone/>
              <a:defRPr sz="1400">
                <a:solidFill>
                  <a:schemeClr val="dk1"/>
                </a:solidFill>
              </a:defRPr>
            </a:lvl2pPr>
            <a:lvl3pPr lvl="2" rtl="0" algn="r">
              <a:lnSpc>
                <a:spcPct val="100000"/>
              </a:lnSpc>
              <a:spcBef>
                <a:spcPts val="0"/>
              </a:spcBef>
              <a:spcAft>
                <a:spcPts val="0"/>
              </a:spcAft>
              <a:buNone/>
              <a:defRPr sz="1400">
                <a:solidFill>
                  <a:schemeClr val="dk1"/>
                </a:solidFill>
              </a:defRPr>
            </a:lvl3pPr>
            <a:lvl4pPr lvl="3" rtl="0" algn="r">
              <a:lnSpc>
                <a:spcPct val="100000"/>
              </a:lnSpc>
              <a:spcBef>
                <a:spcPts val="0"/>
              </a:spcBef>
              <a:spcAft>
                <a:spcPts val="0"/>
              </a:spcAft>
              <a:buNone/>
              <a:defRPr sz="1400">
                <a:solidFill>
                  <a:schemeClr val="dk1"/>
                </a:solidFill>
              </a:defRPr>
            </a:lvl4pPr>
            <a:lvl5pPr lvl="4" rtl="0" algn="r">
              <a:lnSpc>
                <a:spcPct val="100000"/>
              </a:lnSpc>
              <a:spcBef>
                <a:spcPts val="0"/>
              </a:spcBef>
              <a:spcAft>
                <a:spcPts val="0"/>
              </a:spcAft>
              <a:buNone/>
              <a:defRPr sz="1400">
                <a:solidFill>
                  <a:schemeClr val="dk1"/>
                </a:solidFill>
              </a:defRPr>
            </a:lvl5pPr>
            <a:lvl6pPr lvl="5" rtl="0" algn="r">
              <a:lnSpc>
                <a:spcPct val="100000"/>
              </a:lnSpc>
              <a:spcBef>
                <a:spcPts val="0"/>
              </a:spcBef>
              <a:spcAft>
                <a:spcPts val="0"/>
              </a:spcAft>
              <a:buNone/>
              <a:defRPr sz="1400">
                <a:solidFill>
                  <a:schemeClr val="dk1"/>
                </a:solidFill>
              </a:defRPr>
            </a:lvl6pPr>
            <a:lvl7pPr lvl="6" rtl="0" algn="r">
              <a:lnSpc>
                <a:spcPct val="100000"/>
              </a:lnSpc>
              <a:spcBef>
                <a:spcPts val="0"/>
              </a:spcBef>
              <a:spcAft>
                <a:spcPts val="0"/>
              </a:spcAft>
              <a:buNone/>
              <a:defRPr sz="1400">
                <a:solidFill>
                  <a:schemeClr val="dk1"/>
                </a:solidFill>
              </a:defRPr>
            </a:lvl7pPr>
            <a:lvl8pPr lvl="7" rtl="0" algn="r">
              <a:lnSpc>
                <a:spcPct val="100000"/>
              </a:lnSpc>
              <a:spcBef>
                <a:spcPts val="0"/>
              </a:spcBef>
              <a:spcAft>
                <a:spcPts val="0"/>
              </a:spcAft>
              <a:buNone/>
              <a:defRPr sz="1400">
                <a:solidFill>
                  <a:schemeClr val="dk1"/>
                </a:solidFill>
              </a:defRPr>
            </a:lvl8pPr>
            <a:lvl9pPr lvl="8" rtl="0" algn="r">
              <a:lnSpc>
                <a:spcPct val="100000"/>
              </a:lnSpc>
              <a:spcBef>
                <a:spcPts val="0"/>
              </a:spcBef>
              <a:spcAft>
                <a:spcPts val="0"/>
              </a:spcAft>
              <a:buNone/>
              <a:defRPr sz="1400">
                <a:solidFill>
                  <a:schemeClr val="dk1"/>
                </a:solidFill>
              </a:defRPr>
            </a:lvl9pPr>
          </a:lstStyle>
          <a:p/>
        </p:txBody>
      </p:sp>
      <p:sp>
        <p:nvSpPr>
          <p:cNvPr id="119" name="Google Shape;119;p19"/>
          <p:cNvSpPr txBox="1"/>
          <p:nvPr>
            <p:ph idx="5" type="subTitle"/>
          </p:nvPr>
        </p:nvSpPr>
        <p:spPr>
          <a:xfrm>
            <a:off x="3156090" y="1570850"/>
            <a:ext cx="2479500" cy="4239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20" name="Google Shape;120;p19"/>
          <p:cNvSpPr txBox="1"/>
          <p:nvPr>
            <p:ph idx="6" type="subTitle"/>
          </p:nvPr>
        </p:nvSpPr>
        <p:spPr>
          <a:xfrm>
            <a:off x="3156036" y="1941975"/>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0"/>
              </a:spcBef>
              <a:spcAft>
                <a:spcPts val="0"/>
              </a:spcAft>
              <a:buNone/>
              <a:defRPr sz="1400">
                <a:solidFill>
                  <a:schemeClr val="dk1"/>
                </a:solidFill>
              </a:defRPr>
            </a:lvl2pPr>
            <a:lvl3pPr lvl="2" rtl="0" algn="r">
              <a:lnSpc>
                <a:spcPct val="100000"/>
              </a:lnSpc>
              <a:spcBef>
                <a:spcPts val="0"/>
              </a:spcBef>
              <a:spcAft>
                <a:spcPts val="0"/>
              </a:spcAft>
              <a:buNone/>
              <a:defRPr sz="1400">
                <a:solidFill>
                  <a:schemeClr val="dk1"/>
                </a:solidFill>
              </a:defRPr>
            </a:lvl3pPr>
            <a:lvl4pPr lvl="3" rtl="0" algn="r">
              <a:lnSpc>
                <a:spcPct val="100000"/>
              </a:lnSpc>
              <a:spcBef>
                <a:spcPts val="0"/>
              </a:spcBef>
              <a:spcAft>
                <a:spcPts val="0"/>
              </a:spcAft>
              <a:buNone/>
              <a:defRPr sz="1400">
                <a:solidFill>
                  <a:schemeClr val="dk1"/>
                </a:solidFill>
              </a:defRPr>
            </a:lvl4pPr>
            <a:lvl5pPr lvl="4" rtl="0" algn="r">
              <a:lnSpc>
                <a:spcPct val="100000"/>
              </a:lnSpc>
              <a:spcBef>
                <a:spcPts val="0"/>
              </a:spcBef>
              <a:spcAft>
                <a:spcPts val="0"/>
              </a:spcAft>
              <a:buNone/>
              <a:defRPr sz="1400">
                <a:solidFill>
                  <a:schemeClr val="dk1"/>
                </a:solidFill>
              </a:defRPr>
            </a:lvl5pPr>
            <a:lvl6pPr lvl="5" rtl="0" algn="r">
              <a:lnSpc>
                <a:spcPct val="100000"/>
              </a:lnSpc>
              <a:spcBef>
                <a:spcPts val="0"/>
              </a:spcBef>
              <a:spcAft>
                <a:spcPts val="0"/>
              </a:spcAft>
              <a:buNone/>
              <a:defRPr sz="1400">
                <a:solidFill>
                  <a:schemeClr val="dk1"/>
                </a:solidFill>
              </a:defRPr>
            </a:lvl6pPr>
            <a:lvl7pPr lvl="6" rtl="0" algn="r">
              <a:lnSpc>
                <a:spcPct val="100000"/>
              </a:lnSpc>
              <a:spcBef>
                <a:spcPts val="0"/>
              </a:spcBef>
              <a:spcAft>
                <a:spcPts val="0"/>
              </a:spcAft>
              <a:buNone/>
              <a:defRPr sz="1400">
                <a:solidFill>
                  <a:schemeClr val="dk1"/>
                </a:solidFill>
              </a:defRPr>
            </a:lvl7pPr>
            <a:lvl8pPr lvl="7" rtl="0" algn="r">
              <a:lnSpc>
                <a:spcPct val="100000"/>
              </a:lnSpc>
              <a:spcBef>
                <a:spcPts val="0"/>
              </a:spcBef>
              <a:spcAft>
                <a:spcPts val="0"/>
              </a:spcAft>
              <a:buNone/>
              <a:defRPr sz="1400">
                <a:solidFill>
                  <a:schemeClr val="dk1"/>
                </a:solidFill>
              </a:defRPr>
            </a:lvl8pPr>
            <a:lvl9pPr lvl="8" rtl="0" algn="r">
              <a:lnSpc>
                <a:spcPct val="100000"/>
              </a:lnSpc>
              <a:spcBef>
                <a:spcPts val="0"/>
              </a:spcBef>
              <a:spcAft>
                <a:spcPts val="0"/>
              </a:spcAft>
              <a:buNone/>
              <a:defRPr sz="1400">
                <a:solidFill>
                  <a:schemeClr val="dk1"/>
                </a:solidFill>
              </a:defRPr>
            </a:lvl9pPr>
          </a:lstStyle>
          <a:p/>
        </p:txBody>
      </p:sp>
      <p:sp>
        <p:nvSpPr>
          <p:cNvPr id="121" name="Google Shape;121;p19"/>
          <p:cNvSpPr txBox="1"/>
          <p:nvPr>
            <p:ph idx="7" type="subTitle"/>
          </p:nvPr>
        </p:nvSpPr>
        <p:spPr>
          <a:xfrm>
            <a:off x="3156026" y="3064926"/>
            <a:ext cx="2479500" cy="340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22" name="Google Shape;122;p19"/>
          <p:cNvSpPr txBox="1"/>
          <p:nvPr>
            <p:ph idx="8" type="subTitle"/>
          </p:nvPr>
        </p:nvSpPr>
        <p:spPr>
          <a:xfrm>
            <a:off x="3155976" y="3436049"/>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1600"/>
              </a:spcBef>
              <a:spcAft>
                <a:spcPts val="0"/>
              </a:spcAft>
              <a:buNone/>
              <a:defRPr sz="1400">
                <a:solidFill>
                  <a:schemeClr val="dk1"/>
                </a:solidFill>
              </a:defRPr>
            </a:lvl2pPr>
            <a:lvl3pPr lvl="2" rtl="0" algn="r">
              <a:lnSpc>
                <a:spcPct val="100000"/>
              </a:lnSpc>
              <a:spcBef>
                <a:spcPts val="1600"/>
              </a:spcBef>
              <a:spcAft>
                <a:spcPts val="0"/>
              </a:spcAft>
              <a:buNone/>
              <a:defRPr sz="1400">
                <a:solidFill>
                  <a:schemeClr val="dk1"/>
                </a:solidFill>
              </a:defRPr>
            </a:lvl3pPr>
            <a:lvl4pPr lvl="3" rtl="0" algn="r">
              <a:lnSpc>
                <a:spcPct val="100000"/>
              </a:lnSpc>
              <a:spcBef>
                <a:spcPts val="1600"/>
              </a:spcBef>
              <a:spcAft>
                <a:spcPts val="0"/>
              </a:spcAft>
              <a:buNone/>
              <a:defRPr sz="1400">
                <a:solidFill>
                  <a:schemeClr val="dk1"/>
                </a:solidFill>
              </a:defRPr>
            </a:lvl4pPr>
            <a:lvl5pPr lvl="4" rtl="0" algn="r">
              <a:lnSpc>
                <a:spcPct val="100000"/>
              </a:lnSpc>
              <a:spcBef>
                <a:spcPts val="1600"/>
              </a:spcBef>
              <a:spcAft>
                <a:spcPts val="0"/>
              </a:spcAft>
              <a:buNone/>
              <a:defRPr sz="1400">
                <a:solidFill>
                  <a:schemeClr val="dk1"/>
                </a:solidFill>
              </a:defRPr>
            </a:lvl5pPr>
            <a:lvl6pPr lvl="5" rtl="0" algn="r">
              <a:lnSpc>
                <a:spcPct val="100000"/>
              </a:lnSpc>
              <a:spcBef>
                <a:spcPts val="1600"/>
              </a:spcBef>
              <a:spcAft>
                <a:spcPts val="0"/>
              </a:spcAft>
              <a:buNone/>
              <a:defRPr sz="1400">
                <a:solidFill>
                  <a:schemeClr val="dk1"/>
                </a:solidFill>
              </a:defRPr>
            </a:lvl6pPr>
            <a:lvl7pPr lvl="6" rtl="0" algn="r">
              <a:lnSpc>
                <a:spcPct val="100000"/>
              </a:lnSpc>
              <a:spcBef>
                <a:spcPts val="1600"/>
              </a:spcBef>
              <a:spcAft>
                <a:spcPts val="0"/>
              </a:spcAft>
              <a:buNone/>
              <a:defRPr sz="1400">
                <a:solidFill>
                  <a:schemeClr val="dk1"/>
                </a:solidFill>
              </a:defRPr>
            </a:lvl7pPr>
            <a:lvl8pPr lvl="7" rtl="0" algn="r">
              <a:lnSpc>
                <a:spcPct val="100000"/>
              </a:lnSpc>
              <a:spcBef>
                <a:spcPts val="1600"/>
              </a:spcBef>
              <a:spcAft>
                <a:spcPts val="0"/>
              </a:spcAft>
              <a:buNone/>
              <a:defRPr sz="1400">
                <a:solidFill>
                  <a:schemeClr val="dk1"/>
                </a:solidFill>
              </a:defRPr>
            </a:lvl8pPr>
            <a:lvl9pPr lvl="8" rtl="0" algn="r">
              <a:lnSpc>
                <a:spcPct val="100000"/>
              </a:lnSpc>
              <a:spcBef>
                <a:spcPts val="1600"/>
              </a:spcBef>
              <a:spcAft>
                <a:spcPts val="1600"/>
              </a:spcAft>
              <a:buNone/>
              <a:defRPr sz="1400">
                <a:solidFill>
                  <a:schemeClr val="dk1"/>
                </a:solidFill>
              </a:defRPr>
            </a:lvl9pPr>
          </a:lstStyle>
          <a:p/>
        </p:txBody>
      </p:sp>
      <p:sp>
        <p:nvSpPr>
          <p:cNvPr id="123" name="Google Shape;123;p19"/>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24" name="Google Shape;124;p19"/>
          <p:cNvSpPr/>
          <p:nvPr/>
        </p:nvSpPr>
        <p:spPr>
          <a:xfrm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rot="10800000">
            <a:off x="1216200" y="1061825"/>
            <a:ext cx="1216200" cy="150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6">
    <p:spTree>
      <p:nvGrpSpPr>
        <p:cNvPr id="126" name="Shape 126"/>
        <p:cNvGrpSpPr/>
        <p:nvPr/>
      </p:nvGrpSpPr>
      <p:grpSpPr>
        <a:xfrm>
          <a:off x="0" y="0"/>
          <a:ext cx="0" cy="0"/>
          <a:chOff x="0" y="0"/>
          <a:chExt cx="0" cy="0"/>
        </a:xfrm>
      </p:grpSpPr>
      <p:sp>
        <p:nvSpPr>
          <p:cNvPr id="127" name="Google Shape;127;p20"/>
          <p:cNvSpPr txBox="1"/>
          <p:nvPr>
            <p:ph type="title"/>
          </p:nvPr>
        </p:nvSpPr>
        <p:spPr>
          <a:xfrm>
            <a:off x="3984975" y="1495800"/>
            <a:ext cx="4055400" cy="7230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accent1"/>
              </a:buClr>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8" name="Google Shape;128;p20"/>
          <p:cNvSpPr txBox="1"/>
          <p:nvPr>
            <p:ph idx="1" type="subTitle"/>
          </p:nvPr>
        </p:nvSpPr>
        <p:spPr>
          <a:xfrm>
            <a:off x="3994375" y="2142600"/>
            <a:ext cx="4055400" cy="15051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1400"/>
              <a:buNone/>
              <a:defRPr sz="14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9" name="Google Shape;129;p20"/>
          <p:cNvSpPr/>
          <p:nvPr/>
        </p:nvSpPr>
        <p:spPr>
          <a:xfrm flipH="1" rot="10800000">
            <a:off x="0" y="2571825"/>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flipH="1" rot="10800000">
            <a:off x="1219200" y="1247175"/>
            <a:ext cx="1216200" cy="132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968425" y="2227050"/>
            <a:ext cx="4462500" cy="8418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sz="47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 type="subTitle"/>
          </p:nvPr>
        </p:nvSpPr>
        <p:spPr>
          <a:xfrm>
            <a:off x="3968275" y="3045375"/>
            <a:ext cx="4462500" cy="6780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5" name="Google Shape;15;p3"/>
          <p:cNvSpPr txBox="1"/>
          <p:nvPr>
            <p:ph hasCustomPrompt="1" idx="2" type="title"/>
          </p:nvPr>
        </p:nvSpPr>
        <p:spPr>
          <a:xfrm>
            <a:off x="3968350" y="1262325"/>
            <a:ext cx="4462500" cy="114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7200"/>
              <a:buNone/>
              <a:defRPr sz="7200">
                <a:solidFill>
                  <a:schemeClr val="dk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6" name="Google Shape;16;p3"/>
          <p:cNvSpPr/>
          <p:nvPr/>
        </p:nvSpPr>
        <p:spPr>
          <a:xfrm flipH="1" rot="10800000">
            <a:off x="1441925" y="2571600"/>
            <a:ext cx="1216200" cy="1592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flipH="1" rot="10800000">
            <a:off x="2658125" y="0"/>
            <a:ext cx="12162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0">
    <p:spTree>
      <p:nvGrpSpPr>
        <p:cNvPr id="131" name="Shape 131"/>
        <p:cNvGrpSpPr/>
        <p:nvPr/>
      </p:nvGrpSpPr>
      <p:grpSpPr>
        <a:xfrm>
          <a:off x="0" y="0"/>
          <a:ext cx="0" cy="0"/>
          <a:chOff x="0" y="0"/>
          <a:chExt cx="0" cy="0"/>
        </a:xfrm>
      </p:grpSpPr>
      <p:sp>
        <p:nvSpPr>
          <p:cNvPr id="132" name="Google Shape;132;p21"/>
          <p:cNvSpPr txBox="1"/>
          <p:nvPr>
            <p:ph type="title"/>
          </p:nvPr>
        </p:nvSpPr>
        <p:spPr>
          <a:xfrm>
            <a:off x="3730075" y="1631700"/>
            <a:ext cx="4700700" cy="10902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1"/>
              </a:buClr>
              <a:buSzPts val="2800"/>
              <a:buNone/>
              <a:defRPr sz="3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21"/>
          <p:cNvSpPr txBox="1"/>
          <p:nvPr>
            <p:ph idx="1" type="subTitle"/>
          </p:nvPr>
        </p:nvSpPr>
        <p:spPr>
          <a:xfrm>
            <a:off x="3730075" y="2726700"/>
            <a:ext cx="4700700" cy="8613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4" name="Google Shape;134;p21"/>
          <p:cNvSpPr/>
          <p:nvPr/>
        </p:nvSpPr>
        <p:spPr>
          <a:xfrm flipH="1" rot="10800000">
            <a:off x="2110925"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flipH="1"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136" name="Shape 136"/>
        <p:cNvGrpSpPr/>
        <p:nvPr/>
      </p:nvGrpSpPr>
      <p:grpSpPr>
        <a:xfrm>
          <a:off x="0" y="0"/>
          <a:ext cx="0" cy="0"/>
          <a:chOff x="0" y="0"/>
          <a:chExt cx="0" cy="0"/>
        </a:xfrm>
      </p:grpSpPr>
      <p:sp>
        <p:nvSpPr>
          <p:cNvPr id="137" name="Google Shape;137;p22"/>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spTree>
      <p:nvGrpSpPr>
        <p:cNvPr id="138" name="Shape 138"/>
        <p:cNvGrpSpPr/>
        <p:nvPr/>
      </p:nvGrpSpPr>
      <p:grpSpPr>
        <a:xfrm>
          <a:off x="0" y="0"/>
          <a:ext cx="0" cy="0"/>
          <a:chOff x="0" y="0"/>
          <a:chExt cx="0" cy="0"/>
        </a:xfrm>
      </p:grpSpPr>
      <p:sp>
        <p:nvSpPr>
          <p:cNvPr id="139" name="Google Shape;139;p23"/>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40" name="Google Shape;140;p23"/>
          <p:cNvSpPr/>
          <p:nvPr/>
        </p:nvSpPr>
        <p:spPr>
          <a:xfrm flipH="1">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3"/>
          <p:cNvSpPr/>
          <p:nvPr/>
        </p:nvSpPr>
        <p:spPr>
          <a:xfrm flipH="1">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42" name="Shape 142"/>
        <p:cNvGrpSpPr/>
        <p:nvPr/>
      </p:nvGrpSpPr>
      <p:grpSpPr>
        <a:xfrm>
          <a:off x="0" y="0"/>
          <a:ext cx="0" cy="0"/>
          <a:chOff x="0" y="0"/>
          <a:chExt cx="0" cy="0"/>
        </a:xfrm>
      </p:grpSpPr>
      <p:sp>
        <p:nvSpPr>
          <p:cNvPr id="143" name="Google Shape;143;p24"/>
          <p:cNvSpPr txBox="1"/>
          <p:nvPr>
            <p:ph type="title"/>
          </p:nvPr>
        </p:nvSpPr>
        <p:spPr>
          <a:xfrm>
            <a:off x="717800" y="383175"/>
            <a:ext cx="7708200" cy="740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44" name="Google Shape;144;p24"/>
          <p:cNvSpPr txBox="1"/>
          <p:nvPr>
            <p:ph idx="1" type="subTitle"/>
          </p:nvPr>
        </p:nvSpPr>
        <p:spPr>
          <a:xfrm>
            <a:off x="717800" y="1255775"/>
            <a:ext cx="4631700" cy="3398100"/>
          </a:xfrm>
          <a:prstGeom prst="rect">
            <a:avLst/>
          </a:prstGeom>
        </p:spPr>
        <p:txBody>
          <a:bodyPr anchorCtr="0" anchor="t" bIns="91425" lIns="91425" spcFirstLastPara="1" rIns="91425" wrap="square" tIns="91425">
            <a:noAutofit/>
          </a:bodyPr>
          <a:lstStyle>
            <a:lvl1pPr lvl="0">
              <a:spcBef>
                <a:spcPts val="0"/>
              </a:spcBef>
              <a:spcAft>
                <a:spcPts val="0"/>
              </a:spcAft>
              <a:buSzPts val="1400"/>
              <a:buChar char="●"/>
              <a:defRPr sz="1400">
                <a:solidFill>
                  <a:schemeClr val="dk1"/>
                </a:solidFill>
              </a:defRPr>
            </a:lvl1pPr>
            <a:lvl2pPr lvl="1">
              <a:spcBef>
                <a:spcPts val="160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p:txBody>
      </p:sp>
      <p:sp>
        <p:nvSpPr>
          <p:cNvPr id="145" name="Google Shape;145;p24"/>
          <p:cNvSpPr/>
          <p:nvPr/>
        </p:nvSpPr>
        <p:spPr>
          <a:xfrm>
            <a:off x="7927800" y="257160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
    <p:spTree>
      <p:nvGrpSpPr>
        <p:cNvPr id="146" name="Shape 146"/>
        <p:cNvGrpSpPr/>
        <p:nvPr/>
      </p:nvGrpSpPr>
      <p:grpSpPr>
        <a:xfrm>
          <a:off x="0" y="0"/>
          <a:ext cx="0" cy="0"/>
          <a:chOff x="0" y="0"/>
          <a:chExt cx="0" cy="0"/>
        </a:xfrm>
      </p:grpSpPr>
      <p:sp>
        <p:nvSpPr>
          <p:cNvPr id="147" name="Google Shape;147;p25"/>
          <p:cNvSpPr txBox="1"/>
          <p:nvPr>
            <p:ph hasCustomPrompt="1" type="title"/>
          </p:nvPr>
        </p:nvSpPr>
        <p:spPr>
          <a:xfrm>
            <a:off x="750975"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48" name="Google Shape;148;p25"/>
          <p:cNvSpPr txBox="1"/>
          <p:nvPr>
            <p:ph idx="1" type="subTitle"/>
          </p:nvPr>
        </p:nvSpPr>
        <p:spPr>
          <a:xfrm>
            <a:off x="750975"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49" name="Google Shape;149;p25"/>
          <p:cNvSpPr txBox="1"/>
          <p:nvPr>
            <p:ph hasCustomPrompt="1" idx="2" type="title"/>
          </p:nvPr>
        </p:nvSpPr>
        <p:spPr>
          <a:xfrm>
            <a:off x="3508587"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50" name="Google Shape;150;p25"/>
          <p:cNvSpPr txBox="1"/>
          <p:nvPr>
            <p:ph idx="3" type="subTitle"/>
          </p:nvPr>
        </p:nvSpPr>
        <p:spPr>
          <a:xfrm>
            <a:off x="3508587"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51" name="Google Shape;151;p25"/>
          <p:cNvSpPr txBox="1"/>
          <p:nvPr>
            <p:ph idx="4" type="title"/>
          </p:nvPr>
        </p:nvSpPr>
        <p:spPr>
          <a:xfrm>
            <a:off x="717800" y="383175"/>
            <a:ext cx="7708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52" name="Google Shape;152;p25"/>
          <p:cNvSpPr txBox="1"/>
          <p:nvPr>
            <p:ph hasCustomPrompt="1" idx="5" type="title"/>
          </p:nvPr>
        </p:nvSpPr>
        <p:spPr>
          <a:xfrm>
            <a:off x="6216100"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53" name="Google Shape;153;p25"/>
          <p:cNvSpPr txBox="1"/>
          <p:nvPr>
            <p:ph idx="6" type="subTitle"/>
          </p:nvPr>
        </p:nvSpPr>
        <p:spPr>
          <a:xfrm>
            <a:off x="6216100"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54" name="Google Shape;154;p25"/>
          <p:cNvSpPr/>
          <p:nvPr/>
        </p:nvSpPr>
        <p:spPr>
          <a:xfrm flipH="1">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p:nvPr/>
        </p:nvSpPr>
        <p:spPr>
          <a:xfrm flipH="1">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2">
    <p:spTree>
      <p:nvGrpSpPr>
        <p:cNvPr id="156" name="Shape 156"/>
        <p:cNvGrpSpPr/>
        <p:nvPr/>
      </p:nvGrpSpPr>
      <p:grpSpPr>
        <a:xfrm>
          <a:off x="0" y="0"/>
          <a:ext cx="0" cy="0"/>
          <a:chOff x="0" y="0"/>
          <a:chExt cx="0" cy="0"/>
        </a:xfrm>
      </p:grpSpPr>
      <p:sp>
        <p:nvSpPr>
          <p:cNvPr id="157" name="Google Shape;157;p26"/>
          <p:cNvSpPr txBox="1"/>
          <p:nvPr>
            <p:ph idx="1" type="subTitle"/>
          </p:nvPr>
        </p:nvSpPr>
        <p:spPr>
          <a:xfrm>
            <a:off x="71190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58" name="Google Shape;158;p26"/>
          <p:cNvSpPr txBox="1"/>
          <p:nvPr>
            <p:ph idx="2" type="subTitle"/>
          </p:nvPr>
        </p:nvSpPr>
        <p:spPr>
          <a:xfrm>
            <a:off x="71190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59" name="Google Shape;159;p26"/>
          <p:cNvSpPr txBox="1"/>
          <p:nvPr>
            <p:ph idx="3" type="subTitle"/>
          </p:nvPr>
        </p:nvSpPr>
        <p:spPr>
          <a:xfrm>
            <a:off x="298395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0" name="Google Shape;160;p26"/>
          <p:cNvSpPr txBox="1"/>
          <p:nvPr>
            <p:ph idx="4" type="subTitle"/>
          </p:nvPr>
        </p:nvSpPr>
        <p:spPr>
          <a:xfrm>
            <a:off x="298395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1" name="Google Shape;161;p26"/>
          <p:cNvSpPr txBox="1"/>
          <p:nvPr>
            <p:ph idx="5" type="subTitle"/>
          </p:nvPr>
        </p:nvSpPr>
        <p:spPr>
          <a:xfrm>
            <a:off x="525600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2" name="Google Shape;162;p26"/>
          <p:cNvSpPr txBox="1"/>
          <p:nvPr>
            <p:ph idx="6" type="subTitle"/>
          </p:nvPr>
        </p:nvSpPr>
        <p:spPr>
          <a:xfrm>
            <a:off x="525600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63" name="Google Shape;163;p26"/>
          <p:cNvSpPr txBox="1"/>
          <p:nvPr>
            <p:ph idx="7" type="subTitle"/>
          </p:nvPr>
        </p:nvSpPr>
        <p:spPr>
          <a:xfrm>
            <a:off x="71190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4" name="Google Shape;164;p26"/>
          <p:cNvSpPr txBox="1"/>
          <p:nvPr>
            <p:ph idx="8" type="subTitle"/>
          </p:nvPr>
        </p:nvSpPr>
        <p:spPr>
          <a:xfrm>
            <a:off x="71190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5" name="Google Shape;165;p26"/>
          <p:cNvSpPr txBox="1"/>
          <p:nvPr>
            <p:ph idx="9" type="subTitle"/>
          </p:nvPr>
        </p:nvSpPr>
        <p:spPr>
          <a:xfrm>
            <a:off x="298395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6" name="Google Shape;166;p26"/>
          <p:cNvSpPr txBox="1"/>
          <p:nvPr>
            <p:ph idx="13" type="subTitle"/>
          </p:nvPr>
        </p:nvSpPr>
        <p:spPr>
          <a:xfrm>
            <a:off x="298395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7" name="Google Shape;167;p26"/>
          <p:cNvSpPr txBox="1"/>
          <p:nvPr>
            <p:ph idx="14" type="subTitle"/>
          </p:nvPr>
        </p:nvSpPr>
        <p:spPr>
          <a:xfrm>
            <a:off x="525600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8" name="Google Shape;168;p26"/>
          <p:cNvSpPr txBox="1"/>
          <p:nvPr>
            <p:ph idx="15" type="subTitle"/>
          </p:nvPr>
        </p:nvSpPr>
        <p:spPr>
          <a:xfrm>
            <a:off x="525600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9" name="Google Shape;169;p26"/>
          <p:cNvSpPr txBox="1"/>
          <p:nvPr>
            <p:ph type="title"/>
          </p:nvPr>
        </p:nvSpPr>
        <p:spPr>
          <a:xfrm>
            <a:off x="717800" y="383175"/>
            <a:ext cx="7708200" cy="64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70" name="Google Shape;170;p26"/>
          <p:cNvSpPr/>
          <p:nvPr/>
        </p:nvSpPr>
        <p:spPr>
          <a:xfrm>
            <a:off x="7927800" y="257160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6"/>
          <p:cNvSpPr/>
          <p:nvPr/>
        </p:nvSpPr>
        <p:spPr>
          <a:xfrm>
            <a:off x="7927800"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172" name="Shape 172"/>
        <p:cNvGrpSpPr/>
        <p:nvPr/>
      </p:nvGrpSpPr>
      <p:grpSpPr>
        <a:xfrm>
          <a:off x="0" y="0"/>
          <a:ext cx="0" cy="0"/>
          <a:chOff x="0" y="0"/>
          <a:chExt cx="0" cy="0"/>
        </a:xfrm>
      </p:grpSpPr>
      <p:sp>
        <p:nvSpPr>
          <p:cNvPr id="173" name="Google Shape;173;p27"/>
          <p:cNvSpPr txBox="1"/>
          <p:nvPr>
            <p:ph type="title"/>
          </p:nvPr>
        </p:nvSpPr>
        <p:spPr>
          <a:xfrm>
            <a:off x="713225" y="445025"/>
            <a:ext cx="3858900" cy="13383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800"/>
              <a:buNone/>
              <a:defRPr sz="7200">
                <a:solidFill>
                  <a:schemeClr val="accent1"/>
                </a:solidFill>
              </a:defRPr>
            </a:lvl1pPr>
            <a:lvl2pPr lvl="1">
              <a:spcBef>
                <a:spcPts val="0"/>
              </a:spcBef>
              <a:spcAft>
                <a:spcPts val="0"/>
              </a:spcAft>
              <a:buClr>
                <a:schemeClr val="accent1"/>
              </a:buClr>
              <a:buSzPts val="2800"/>
              <a:buNone/>
              <a:defRPr>
                <a:solidFill>
                  <a:schemeClr val="accent1"/>
                </a:solidFill>
              </a:defRPr>
            </a:lvl2pPr>
            <a:lvl3pPr lvl="2">
              <a:spcBef>
                <a:spcPts val="0"/>
              </a:spcBef>
              <a:spcAft>
                <a:spcPts val="0"/>
              </a:spcAft>
              <a:buClr>
                <a:schemeClr val="accent1"/>
              </a:buClr>
              <a:buSzPts val="2800"/>
              <a:buNone/>
              <a:defRPr>
                <a:solidFill>
                  <a:schemeClr val="accent1"/>
                </a:solidFill>
              </a:defRPr>
            </a:lvl3pPr>
            <a:lvl4pPr lvl="3">
              <a:spcBef>
                <a:spcPts val="0"/>
              </a:spcBef>
              <a:spcAft>
                <a:spcPts val="0"/>
              </a:spcAft>
              <a:buClr>
                <a:schemeClr val="accent1"/>
              </a:buClr>
              <a:buSzPts val="2800"/>
              <a:buNone/>
              <a:defRPr>
                <a:solidFill>
                  <a:schemeClr val="accent1"/>
                </a:solidFill>
              </a:defRPr>
            </a:lvl4pPr>
            <a:lvl5pPr lvl="4">
              <a:spcBef>
                <a:spcPts val="0"/>
              </a:spcBef>
              <a:spcAft>
                <a:spcPts val="0"/>
              </a:spcAft>
              <a:buClr>
                <a:schemeClr val="accent1"/>
              </a:buClr>
              <a:buSzPts val="2800"/>
              <a:buNone/>
              <a:defRPr>
                <a:solidFill>
                  <a:schemeClr val="accent1"/>
                </a:solidFill>
              </a:defRPr>
            </a:lvl5pPr>
            <a:lvl6pPr lvl="5">
              <a:spcBef>
                <a:spcPts val="0"/>
              </a:spcBef>
              <a:spcAft>
                <a:spcPts val="0"/>
              </a:spcAft>
              <a:buClr>
                <a:schemeClr val="accent1"/>
              </a:buClr>
              <a:buSzPts val="2800"/>
              <a:buNone/>
              <a:defRPr>
                <a:solidFill>
                  <a:schemeClr val="accent1"/>
                </a:solidFill>
              </a:defRPr>
            </a:lvl6pPr>
            <a:lvl7pPr lvl="6">
              <a:spcBef>
                <a:spcPts val="0"/>
              </a:spcBef>
              <a:spcAft>
                <a:spcPts val="0"/>
              </a:spcAft>
              <a:buClr>
                <a:schemeClr val="accent1"/>
              </a:buClr>
              <a:buSzPts val="2800"/>
              <a:buNone/>
              <a:defRPr>
                <a:solidFill>
                  <a:schemeClr val="accent1"/>
                </a:solidFill>
              </a:defRPr>
            </a:lvl7pPr>
            <a:lvl8pPr lvl="7">
              <a:spcBef>
                <a:spcPts val="0"/>
              </a:spcBef>
              <a:spcAft>
                <a:spcPts val="0"/>
              </a:spcAft>
              <a:buClr>
                <a:schemeClr val="accent1"/>
              </a:buClr>
              <a:buSzPts val="2800"/>
              <a:buNone/>
              <a:defRPr>
                <a:solidFill>
                  <a:schemeClr val="accent1"/>
                </a:solidFill>
              </a:defRPr>
            </a:lvl8pPr>
            <a:lvl9pPr lvl="8">
              <a:spcBef>
                <a:spcPts val="0"/>
              </a:spcBef>
              <a:spcAft>
                <a:spcPts val="0"/>
              </a:spcAft>
              <a:buClr>
                <a:schemeClr val="accent1"/>
              </a:buClr>
              <a:buSzPts val="2800"/>
              <a:buNone/>
              <a:defRPr>
                <a:solidFill>
                  <a:schemeClr val="accent1"/>
                </a:solidFill>
              </a:defRPr>
            </a:lvl9pPr>
          </a:lstStyle>
          <a:p/>
        </p:txBody>
      </p:sp>
      <p:sp>
        <p:nvSpPr>
          <p:cNvPr id="174" name="Google Shape;174;p27"/>
          <p:cNvSpPr txBox="1"/>
          <p:nvPr/>
        </p:nvSpPr>
        <p:spPr>
          <a:xfrm>
            <a:off x="713225" y="3485675"/>
            <a:ext cx="3956100" cy="61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sz="1100">
                <a:solidFill>
                  <a:schemeClr val="accent2"/>
                </a:solidFill>
                <a:latin typeface="Montserrat"/>
                <a:ea typeface="Montserrat"/>
                <a:cs typeface="Montserrat"/>
                <a:sym typeface="Montserrat"/>
              </a:rPr>
              <a:t>CREDITS: This presentation template was created by </a:t>
            </a:r>
            <a:r>
              <a:rPr b="1" lang="en" sz="1100">
                <a:solidFill>
                  <a:schemeClr val="accent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accent2"/>
                </a:solidFill>
                <a:latin typeface="Montserrat"/>
                <a:ea typeface="Montserrat"/>
                <a:cs typeface="Montserrat"/>
                <a:sym typeface="Montserrat"/>
              </a:rPr>
              <a:t>, including icons by </a:t>
            </a:r>
            <a:r>
              <a:rPr b="1" lang="en" sz="1100">
                <a:solidFill>
                  <a:schemeClr val="accent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accent2"/>
                </a:solidFill>
                <a:latin typeface="Montserrat"/>
                <a:ea typeface="Montserrat"/>
                <a:cs typeface="Montserrat"/>
                <a:sym typeface="Montserrat"/>
              </a:rPr>
              <a:t>, and infographics &amp; images by </a:t>
            </a:r>
            <a:r>
              <a:rPr b="1" lang="en" sz="1100">
                <a:solidFill>
                  <a:schemeClr val="accent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accent2"/>
              </a:solidFill>
              <a:latin typeface="Montserrat"/>
              <a:ea typeface="Montserrat"/>
              <a:cs typeface="Montserrat"/>
              <a:sym typeface="Montserrat"/>
            </a:endParaRPr>
          </a:p>
        </p:txBody>
      </p:sp>
      <p:sp>
        <p:nvSpPr>
          <p:cNvPr id="175" name="Google Shape;175;p27"/>
          <p:cNvSpPr/>
          <p:nvPr/>
        </p:nvSpPr>
        <p:spPr>
          <a:xfrm>
            <a:off x="6711600" y="257160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7927800"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Font typeface="Barlow"/>
              <a:buChar char="●"/>
              <a:defRPr sz="1200"/>
            </a:lvl1pPr>
            <a:lvl2pPr indent="-317500" lvl="1" marL="914400">
              <a:spcBef>
                <a:spcPts val="1600"/>
              </a:spcBef>
              <a:spcAft>
                <a:spcPts val="0"/>
              </a:spcAft>
              <a:buSzPts val="1400"/>
              <a:buFont typeface="Barlow"/>
              <a:buChar char="○"/>
              <a:defRPr sz="1200"/>
            </a:lvl2pPr>
            <a:lvl3pPr indent="-317500" lvl="2" marL="1371600">
              <a:spcBef>
                <a:spcPts val="1600"/>
              </a:spcBef>
              <a:spcAft>
                <a:spcPts val="0"/>
              </a:spcAft>
              <a:buClr>
                <a:schemeClr val="lt1"/>
              </a:buClr>
              <a:buSzPts val="1400"/>
              <a:buFont typeface="Barlow"/>
              <a:buChar char="■"/>
              <a:defRPr/>
            </a:lvl3pPr>
            <a:lvl4pPr indent="-317500" lvl="3" marL="1828800">
              <a:spcBef>
                <a:spcPts val="1600"/>
              </a:spcBef>
              <a:spcAft>
                <a:spcPts val="0"/>
              </a:spcAft>
              <a:buClr>
                <a:schemeClr val="lt1"/>
              </a:buClr>
              <a:buSzPts val="1400"/>
              <a:buFont typeface="Barlow"/>
              <a:buChar char="●"/>
              <a:defRPr/>
            </a:lvl4pPr>
            <a:lvl5pPr indent="-317500" lvl="4" marL="2286000">
              <a:spcBef>
                <a:spcPts val="1600"/>
              </a:spcBef>
              <a:spcAft>
                <a:spcPts val="0"/>
              </a:spcAft>
              <a:buClr>
                <a:schemeClr val="lt1"/>
              </a:buClr>
              <a:buSzPts val="1400"/>
              <a:buFont typeface="Barlow"/>
              <a:buChar char="○"/>
              <a:defRPr/>
            </a:lvl5pPr>
            <a:lvl6pPr indent="-317500" lvl="5" marL="2743200">
              <a:spcBef>
                <a:spcPts val="1600"/>
              </a:spcBef>
              <a:spcAft>
                <a:spcPts val="0"/>
              </a:spcAft>
              <a:buClr>
                <a:schemeClr val="lt1"/>
              </a:buClr>
              <a:buSzPts val="1400"/>
              <a:buFont typeface="Barlow"/>
              <a:buChar char="■"/>
              <a:defRPr/>
            </a:lvl6pPr>
            <a:lvl7pPr indent="-317500" lvl="6" marL="3200400">
              <a:spcBef>
                <a:spcPts val="1600"/>
              </a:spcBef>
              <a:spcAft>
                <a:spcPts val="0"/>
              </a:spcAft>
              <a:buClr>
                <a:schemeClr val="lt1"/>
              </a:buClr>
              <a:buSzPts val="1400"/>
              <a:buFont typeface="Barlow"/>
              <a:buChar char="●"/>
              <a:defRPr/>
            </a:lvl7pPr>
            <a:lvl8pPr indent="-317500" lvl="7" marL="3657600">
              <a:spcBef>
                <a:spcPts val="1600"/>
              </a:spcBef>
              <a:spcAft>
                <a:spcPts val="0"/>
              </a:spcAft>
              <a:buClr>
                <a:schemeClr val="lt1"/>
              </a:buClr>
              <a:buSzPts val="1400"/>
              <a:buFont typeface="Barlow"/>
              <a:buChar char="○"/>
              <a:defRPr/>
            </a:lvl8pPr>
            <a:lvl9pPr indent="-317500" lvl="8" marL="4114800">
              <a:spcBef>
                <a:spcPts val="1600"/>
              </a:spcBef>
              <a:spcAft>
                <a:spcPts val="1600"/>
              </a:spcAft>
              <a:buClr>
                <a:schemeClr val="lt1"/>
              </a:buClr>
              <a:buSzPts val="1400"/>
              <a:buFont typeface="Barlow"/>
              <a:buChar char="■"/>
              <a:defRPr/>
            </a:lvl9pPr>
          </a:lstStyle>
          <a:p/>
        </p:txBody>
      </p:sp>
      <p:sp>
        <p:nvSpPr>
          <p:cNvPr id="20" name="Google Shape;20;p4"/>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713225" y="2371675"/>
            <a:ext cx="2987100" cy="1279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43"/>
              </a:buClr>
              <a:buSzPts val="1400"/>
              <a:buFont typeface="Quicksand Medium"/>
              <a:buChar char=""/>
              <a:defRPr sz="1400">
                <a:solidFill>
                  <a:schemeClr val="dk1"/>
                </a:solidFill>
              </a:defRPr>
            </a:lvl1pPr>
            <a:lvl2pPr indent="-317500" lvl="1" marL="914400">
              <a:spcBef>
                <a:spcPts val="0"/>
              </a:spcBef>
              <a:spcAft>
                <a:spcPts val="0"/>
              </a:spcAft>
              <a:buClr>
                <a:srgbClr val="000043"/>
              </a:buClr>
              <a:buSzPts val="1400"/>
              <a:buFont typeface="Quicksand Medium"/>
              <a:buChar char="●"/>
              <a:defRPr sz="1200"/>
            </a:lvl2pPr>
            <a:lvl3pPr indent="-317500" lvl="2" marL="1371600">
              <a:spcBef>
                <a:spcPts val="1600"/>
              </a:spcBef>
              <a:spcAft>
                <a:spcPts val="0"/>
              </a:spcAft>
              <a:buClr>
                <a:srgbClr val="000043"/>
              </a:buClr>
              <a:buSzPts val="1400"/>
              <a:buFont typeface="Quicksand Medium"/>
              <a:buChar char="■"/>
              <a:defRPr sz="1200"/>
            </a:lvl3pPr>
            <a:lvl4pPr indent="-317500" lvl="3" marL="1828800">
              <a:spcBef>
                <a:spcPts val="1600"/>
              </a:spcBef>
              <a:spcAft>
                <a:spcPts val="0"/>
              </a:spcAft>
              <a:buClr>
                <a:srgbClr val="000043"/>
              </a:buClr>
              <a:buSzPts val="1400"/>
              <a:buFont typeface="Quicksand Medium"/>
              <a:buChar char="●"/>
              <a:defRPr sz="1200"/>
            </a:lvl4pPr>
            <a:lvl5pPr indent="-317500" lvl="4" marL="2286000">
              <a:spcBef>
                <a:spcPts val="1600"/>
              </a:spcBef>
              <a:spcAft>
                <a:spcPts val="0"/>
              </a:spcAft>
              <a:buClr>
                <a:srgbClr val="000043"/>
              </a:buClr>
              <a:buSzPts val="1400"/>
              <a:buFont typeface="Quicksand Medium"/>
              <a:buChar char="○"/>
              <a:defRPr sz="1200"/>
            </a:lvl5pPr>
            <a:lvl6pPr indent="-317500" lvl="5" marL="2743200">
              <a:spcBef>
                <a:spcPts val="1600"/>
              </a:spcBef>
              <a:spcAft>
                <a:spcPts val="0"/>
              </a:spcAft>
              <a:buClr>
                <a:srgbClr val="000043"/>
              </a:buClr>
              <a:buSzPts val="1400"/>
              <a:buFont typeface="Quicksand Medium"/>
              <a:buChar char="■"/>
              <a:defRPr sz="1200"/>
            </a:lvl6pPr>
            <a:lvl7pPr indent="-317500" lvl="6" marL="3200400">
              <a:spcBef>
                <a:spcPts val="1600"/>
              </a:spcBef>
              <a:spcAft>
                <a:spcPts val="0"/>
              </a:spcAft>
              <a:buClr>
                <a:srgbClr val="000043"/>
              </a:buClr>
              <a:buSzPts val="1400"/>
              <a:buFont typeface="Quicksand Medium"/>
              <a:buChar char="●"/>
              <a:defRPr sz="1200"/>
            </a:lvl7pPr>
            <a:lvl8pPr indent="-317500" lvl="7" marL="3657600">
              <a:spcBef>
                <a:spcPts val="1600"/>
              </a:spcBef>
              <a:spcAft>
                <a:spcPts val="0"/>
              </a:spcAft>
              <a:buClr>
                <a:srgbClr val="000043"/>
              </a:buClr>
              <a:buSzPts val="1400"/>
              <a:buFont typeface="Quicksand Medium"/>
              <a:buChar char="○"/>
              <a:defRPr sz="1200"/>
            </a:lvl8pPr>
            <a:lvl9pPr indent="-317500" lvl="8" marL="4114800">
              <a:spcBef>
                <a:spcPts val="1600"/>
              </a:spcBef>
              <a:spcAft>
                <a:spcPts val="1600"/>
              </a:spcAft>
              <a:buClr>
                <a:srgbClr val="000043"/>
              </a:buClr>
              <a:buSzPts val="1400"/>
              <a:buFont typeface="Quicksand Medium"/>
              <a:buChar char="■"/>
              <a:defRPr sz="1200"/>
            </a:lvl9pPr>
          </a:lstStyle>
          <a:p/>
        </p:txBody>
      </p:sp>
      <p:sp>
        <p:nvSpPr>
          <p:cNvPr id="24" name="Google Shape;24;p5"/>
          <p:cNvSpPr txBox="1"/>
          <p:nvPr>
            <p:ph idx="2" type="body"/>
          </p:nvPr>
        </p:nvSpPr>
        <p:spPr>
          <a:xfrm>
            <a:off x="3962400" y="2371675"/>
            <a:ext cx="2987100" cy="1279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43"/>
              </a:buClr>
              <a:buSzPts val="1400"/>
              <a:buFont typeface="Quicksand Medium"/>
              <a:buChar char=""/>
              <a:defRPr sz="1400">
                <a:solidFill>
                  <a:schemeClr val="dk1"/>
                </a:solidFill>
              </a:defRPr>
            </a:lvl1pPr>
            <a:lvl2pPr indent="-317500" lvl="1" marL="914400">
              <a:spcBef>
                <a:spcPts val="0"/>
              </a:spcBef>
              <a:spcAft>
                <a:spcPts val="0"/>
              </a:spcAft>
              <a:buClr>
                <a:srgbClr val="000043"/>
              </a:buClr>
              <a:buSzPts val="1400"/>
              <a:buFont typeface="Quicksand Medium"/>
              <a:buChar char="●"/>
              <a:defRPr sz="1200"/>
            </a:lvl2pPr>
            <a:lvl3pPr indent="-317500" lvl="2" marL="1371600">
              <a:spcBef>
                <a:spcPts val="1600"/>
              </a:spcBef>
              <a:spcAft>
                <a:spcPts val="0"/>
              </a:spcAft>
              <a:buClr>
                <a:srgbClr val="000043"/>
              </a:buClr>
              <a:buSzPts val="1400"/>
              <a:buFont typeface="Quicksand Medium"/>
              <a:buChar char="■"/>
              <a:defRPr sz="1200"/>
            </a:lvl3pPr>
            <a:lvl4pPr indent="-317500" lvl="3" marL="1828800">
              <a:spcBef>
                <a:spcPts val="1600"/>
              </a:spcBef>
              <a:spcAft>
                <a:spcPts val="0"/>
              </a:spcAft>
              <a:buClr>
                <a:srgbClr val="000043"/>
              </a:buClr>
              <a:buSzPts val="1400"/>
              <a:buFont typeface="Quicksand Medium"/>
              <a:buChar char="●"/>
              <a:defRPr sz="1200"/>
            </a:lvl4pPr>
            <a:lvl5pPr indent="-317500" lvl="4" marL="2286000">
              <a:spcBef>
                <a:spcPts val="1600"/>
              </a:spcBef>
              <a:spcAft>
                <a:spcPts val="0"/>
              </a:spcAft>
              <a:buClr>
                <a:srgbClr val="000043"/>
              </a:buClr>
              <a:buSzPts val="1400"/>
              <a:buFont typeface="Quicksand Medium"/>
              <a:buChar char="○"/>
              <a:defRPr sz="1200"/>
            </a:lvl5pPr>
            <a:lvl6pPr indent="-317500" lvl="5" marL="2743200">
              <a:spcBef>
                <a:spcPts val="1600"/>
              </a:spcBef>
              <a:spcAft>
                <a:spcPts val="0"/>
              </a:spcAft>
              <a:buClr>
                <a:srgbClr val="000043"/>
              </a:buClr>
              <a:buSzPts val="1400"/>
              <a:buFont typeface="Quicksand Medium"/>
              <a:buChar char="■"/>
              <a:defRPr sz="1200"/>
            </a:lvl6pPr>
            <a:lvl7pPr indent="-317500" lvl="6" marL="3200400">
              <a:spcBef>
                <a:spcPts val="1600"/>
              </a:spcBef>
              <a:spcAft>
                <a:spcPts val="0"/>
              </a:spcAft>
              <a:buClr>
                <a:srgbClr val="000043"/>
              </a:buClr>
              <a:buSzPts val="1400"/>
              <a:buFont typeface="Quicksand Medium"/>
              <a:buChar char="●"/>
              <a:defRPr sz="1200"/>
            </a:lvl7pPr>
            <a:lvl8pPr indent="-317500" lvl="7" marL="3657600">
              <a:spcBef>
                <a:spcPts val="1600"/>
              </a:spcBef>
              <a:spcAft>
                <a:spcPts val="0"/>
              </a:spcAft>
              <a:buClr>
                <a:srgbClr val="000043"/>
              </a:buClr>
              <a:buSzPts val="1400"/>
              <a:buFont typeface="Quicksand Medium"/>
              <a:buChar char="○"/>
              <a:defRPr sz="1200"/>
            </a:lvl8pPr>
            <a:lvl9pPr indent="-317500" lvl="8" marL="4114800">
              <a:spcBef>
                <a:spcPts val="1600"/>
              </a:spcBef>
              <a:spcAft>
                <a:spcPts val="1600"/>
              </a:spcAft>
              <a:buClr>
                <a:srgbClr val="000043"/>
              </a:buClr>
              <a:buSzPts val="1400"/>
              <a:buFont typeface="Quicksand Medium"/>
              <a:buChar char="■"/>
              <a:defRPr sz="1200"/>
            </a:lvl9pPr>
          </a:lstStyle>
          <a:p/>
        </p:txBody>
      </p:sp>
      <p:sp>
        <p:nvSpPr>
          <p:cNvPr id="25" name="Google Shape;25;p5"/>
          <p:cNvSpPr txBox="1"/>
          <p:nvPr>
            <p:ph idx="3" type="subTitle"/>
          </p:nvPr>
        </p:nvSpPr>
        <p:spPr>
          <a:xfrm>
            <a:off x="713225" y="1925800"/>
            <a:ext cx="2987100" cy="470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800"/>
              <a:buNone/>
              <a:defRPr b="1">
                <a:solidFill>
                  <a:schemeClr val="accent1"/>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6" name="Google Shape;26;p5"/>
          <p:cNvSpPr txBox="1"/>
          <p:nvPr>
            <p:ph idx="4" type="subTitle"/>
          </p:nvPr>
        </p:nvSpPr>
        <p:spPr>
          <a:xfrm>
            <a:off x="3962400" y="1925800"/>
            <a:ext cx="2987100" cy="470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800"/>
              <a:buNone/>
              <a:defRPr b="1">
                <a:solidFill>
                  <a:schemeClr val="accen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 name="Google Shape;27;p5"/>
          <p:cNvSpPr/>
          <p:nvPr/>
        </p:nvSpPr>
        <p:spPr>
          <a:xfrm>
            <a:off x="7520700" y="205110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p:nvPr/>
        </p:nvSpPr>
        <p:spPr>
          <a:xfrm>
            <a:off x="6304500" y="0"/>
            <a:ext cx="1216200" cy="205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31" name="Google Shape;31;p6"/>
          <p:cNvSpPr/>
          <p:nvPr/>
        </p:nvSpPr>
        <p:spPr>
          <a:xfrm rot="5400000">
            <a:off x="6703350" y="270292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1156525" y="1340400"/>
            <a:ext cx="42321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solidFill>
                  <a:schemeClr val="accen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1156525" y="2096100"/>
            <a:ext cx="4232100" cy="2011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400">
                <a:solidFill>
                  <a:schemeClr val="accent2"/>
                </a:solidFill>
              </a:defRPr>
            </a:lvl1pPr>
            <a:lvl2pPr indent="-304800" lvl="1" marL="914400">
              <a:spcBef>
                <a:spcPts val="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7"/>
          <p:cNvSpPr/>
          <p:nvPr/>
        </p:nvSpPr>
        <p:spPr>
          <a:xfrm>
            <a:off x="7951325" y="257175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txBox="1"/>
          <p:nvPr>
            <p:ph type="title"/>
          </p:nvPr>
        </p:nvSpPr>
        <p:spPr>
          <a:xfrm>
            <a:off x="713225" y="1170000"/>
            <a:ext cx="5533200" cy="28035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74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9" name="Google Shape;39;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sp>
        <p:nvSpPr>
          <p:cNvPr id="40" name="Google Shape;40;p8"/>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p:nvPr/>
        </p:nvSpPr>
        <p:spPr>
          <a:xfrm>
            <a:off x="7951325" y="2571750"/>
            <a:ext cx="1216200" cy="134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txBox="1"/>
          <p:nvPr>
            <p:ph type="title"/>
          </p:nvPr>
        </p:nvSpPr>
        <p:spPr>
          <a:xfrm>
            <a:off x="713375" y="2227050"/>
            <a:ext cx="44625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7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4" name="Google Shape;44;p9"/>
          <p:cNvSpPr txBox="1"/>
          <p:nvPr>
            <p:ph idx="1" type="subTitle"/>
          </p:nvPr>
        </p:nvSpPr>
        <p:spPr>
          <a:xfrm>
            <a:off x="713225" y="3045375"/>
            <a:ext cx="4462500" cy="67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5" name="Google Shape;45;p9"/>
          <p:cNvSpPr txBox="1"/>
          <p:nvPr>
            <p:ph hasCustomPrompt="1" idx="2" type="title"/>
          </p:nvPr>
        </p:nvSpPr>
        <p:spPr>
          <a:xfrm>
            <a:off x="713300" y="1262325"/>
            <a:ext cx="4462500" cy="1141800"/>
          </a:xfrm>
          <a:prstGeom prst="rect">
            <a:avLst/>
          </a:prstGeom>
        </p:spPr>
        <p:txBody>
          <a:bodyPr anchorCtr="0" anchor="b" bIns="91425" lIns="91425" spcFirstLastPara="1" rIns="91425" wrap="square" tIns="91425">
            <a:noAutofit/>
          </a:bodyPr>
          <a:lstStyle>
            <a:lvl1pPr lvl="0" rtl="0">
              <a:spcBef>
                <a:spcPts val="0"/>
              </a:spcBef>
              <a:spcAft>
                <a:spcPts val="0"/>
              </a:spcAft>
              <a:buSzPts val="7200"/>
              <a:buNone/>
              <a:defRPr sz="7200">
                <a:solidFill>
                  <a:schemeClr val="dk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46" name="Google Shape;46;p9"/>
          <p:cNvSpPr/>
          <p:nvPr/>
        </p:nvSpPr>
        <p:spPr>
          <a:xfrm>
            <a:off x="5270400" y="979500"/>
            <a:ext cx="1216200" cy="1592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a:off x="6486600" y="2571900"/>
            <a:ext cx="12162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713225" y="544075"/>
            <a:ext cx="4264800" cy="1541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b="1" sz="3800">
                <a:solidFill>
                  <a:schemeClr val="accent1"/>
                </a:solidFill>
                <a:latin typeface="Inter"/>
                <a:ea typeface="Inter"/>
                <a:cs typeface="Inter"/>
                <a:sym typeface="Inter"/>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0" name="Shape 180"/>
        <p:cNvGrpSpPr/>
        <p:nvPr/>
      </p:nvGrpSpPr>
      <p:grpSpPr>
        <a:xfrm>
          <a:off x="0" y="0"/>
          <a:ext cx="0" cy="0"/>
          <a:chOff x="0" y="0"/>
          <a:chExt cx="0" cy="0"/>
        </a:xfrm>
      </p:grpSpPr>
      <p:sp>
        <p:nvSpPr>
          <p:cNvPr id="181" name="Google Shape;181;p28"/>
          <p:cNvSpPr txBox="1"/>
          <p:nvPr>
            <p:ph type="ctrTitle"/>
          </p:nvPr>
        </p:nvSpPr>
        <p:spPr>
          <a:xfrm>
            <a:off x="1643858" y="1172225"/>
            <a:ext cx="6770700" cy="205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6000">
                <a:solidFill>
                  <a:schemeClr val="accent1"/>
                </a:solidFill>
              </a:rPr>
              <a:t>r/place Analysis: Humans </a:t>
            </a:r>
            <a:r>
              <a:rPr lang="en" sz="2900">
                <a:solidFill>
                  <a:schemeClr val="accent1"/>
                </a:solidFill>
              </a:rPr>
              <a:t>v</a:t>
            </a:r>
            <a:r>
              <a:rPr lang="en" sz="6000">
                <a:solidFill>
                  <a:schemeClr val="accent1"/>
                </a:solidFill>
              </a:rPr>
              <a:t> Bots </a:t>
            </a:r>
            <a:endParaRPr sz="6000">
              <a:solidFill>
                <a:schemeClr val="accent1"/>
              </a:solidFill>
            </a:endParaRPr>
          </a:p>
          <a:p>
            <a:pPr indent="0" lvl="0" marL="0" rtl="0" algn="r">
              <a:spcBef>
                <a:spcPts val="0"/>
              </a:spcBef>
              <a:spcAft>
                <a:spcPts val="0"/>
              </a:spcAft>
              <a:buNone/>
            </a:pPr>
            <a:r>
              <a:rPr lang="en" sz="2000">
                <a:solidFill>
                  <a:schemeClr val="accent1"/>
                </a:solidFill>
              </a:rPr>
              <a:t>Part 2: Bigger &amp; Better </a:t>
            </a:r>
            <a:r>
              <a:rPr lang="en" sz="700">
                <a:solidFill>
                  <a:schemeClr val="accent1"/>
                </a:solidFill>
              </a:rPr>
              <a:t>and slower</a:t>
            </a:r>
            <a:endParaRPr sz="700">
              <a:solidFill>
                <a:schemeClr val="accent1"/>
              </a:solidFill>
            </a:endParaRPr>
          </a:p>
        </p:txBody>
      </p:sp>
      <p:sp>
        <p:nvSpPr>
          <p:cNvPr id="182" name="Google Shape;182;p28"/>
          <p:cNvSpPr txBox="1"/>
          <p:nvPr>
            <p:ph idx="1" type="subTitle"/>
          </p:nvPr>
        </p:nvSpPr>
        <p:spPr>
          <a:xfrm>
            <a:off x="1643852" y="3261775"/>
            <a:ext cx="6770700" cy="557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Eva Murdock, Alexa Hildebrand, Fernando Fonseca</a:t>
            </a:r>
            <a:endParaRPr/>
          </a:p>
          <a:p>
            <a:pPr indent="0" lvl="0" marL="0" rtl="0" algn="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Conducting a Bot Witch Hunt</a:t>
            </a:r>
            <a:endParaRPr/>
          </a:p>
        </p:txBody>
      </p:sp>
      <p:sp>
        <p:nvSpPr>
          <p:cNvPr id="188" name="Google Shape;188;p29"/>
          <p:cNvSpPr txBox="1"/>
          <p:nvPr>
            <p:ph idx="2" type="ctrTitle"/>
          </p:nvPr>
        </p:nvSpPr>
        <p:spPr>
          <a:xfrm>
            <a:off x="2310350" y="1446825"/>
            <a:ext cx="20331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Parquet File</a:t>
            </a:r>
            <a:endParaRPr/>
          </a:p>
        </p:txBody>
      </p:sp>
      <p:sp>
        <p:nvSpPr>
          <p:cNvPr id="189" name="Google Shape;189;p29"/>
          <p:cNvSpPr txBox="1"/>
          <p:nvPr>
            <p:ph idx="3" type="title"/>
          </p:nvPr>
        </p:nvSpPr>
        <p:spPr>
          <a:xfrm>
            <a:off x="717800" y="1521025"/>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90" name="Google Shape;190;p29"/>
          <p:cNvSpPr txBox="1"/>
          <p:nvPr>
            <p:ph idx="1" type="subTitle"/>
          </p:nvPr>
        </p:nvSpPr>
        <p:spPr>
          <a:xfrm>
            <a:off x="2310350" y="1858875"/>
            <a:ext cx="2150400" cy="94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Created locally and uploaded to AWS S3 Bucket (mistake)</a:t>
            </a:r>
            <a:endParaRPr/>
          </a:p>
        </p:txBody>
      </p:sp>
      <p:sp>
        <p:nvSpPr>
          <p:cNvPr id="191" name="Google Shape;191;p29"/>
          <p:cNvSpPr txBox="1"/>
          <p:nvPr>
            <p:ph idx="4" type="ctrTitle"/>
          </p:nvPr>
        </p:nvSpPr>
        <p:spPr>
          <a:xfrm>
            <a:off x="6275800" y="1446825"/>
            <a:ext cx="24189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Witch Hunt</a:t>
            </a:r>
            <a:endParaRPr/>
          </a:p>
        </p:txBody>
      </p:sp>
      <p:sp>
        <p:nvSpPr>
          <p:cNvPr id="192" name="Google Shape;192;p29"/>
          <p:cNvSpPr txBox="1"/>
          <p:nvPr>
            <p:ph idx="5" type="title"/>
          </p:nvPr>
        </p:nvSpPr>
        <p:spPr>
          <a:xfrm>
            <a:off x="4686400" y="1521025"/>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93" name="Google Shape;193;p29"/>
          <p:cNvSpPr txBox="1"/>
          <p:nvPr>
            <p:ph idx="6" type="subTitle"/>
          </p:nvPr>
        </p:nvSpPr>
        <p:spPr>
          <a:xfrm>
            <a:off x="6275800" y="1858878"/>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Run Sagemaker script that filters out non-bots</a:t>
            </a:r>
            <a:endParaRPr/>
          </a:p>
          <a:p>
            <a:pPr indent="0" lvl="0" marL="0" rtl="0" algn="l">
              <a:spcBef>
                <a:spcPts val="0"/>
              </a:spcBef>
              <a:spcAft>
                <a:spcPts val="0"/>
              </a:spcAft>
              <a:buNone/>
            </a:pPr>
            <a:r>
              <a:t/>
            </a:r>
            <a:endParaRPr/>
          </a:p>
        </p:txBody>
      </p:sp>
      <p:sp>
        <p:nvSpPr>
          <p:cNvPr id="194" name="Google Shape;194;p29"/>
          <p:cNvSpPr txBox="1"/>
          <p:nvPr>
            <p:ph idx="7" type="ctrTitle"/>
          </p:nvPr>
        </p:nvSpPr>
        <p:spPr>
          <a:xfrm>
            <a:off x="4276550" y="3100525"/>
            <a:ext cx="26835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Visualizations</a:t>
            </a:r>
            <a:endParaRPr/>
          </a:p>
        </p:txBody>
      </p:sp>
      <p:sp>
        <p:nvSpPr>
          <p:cNvPr id="195" name="Google Shape;195;p29"/>
          <p:cNvSpPr txBox="1"/>
          <p:nvPr>
            <p:ph idx="8" type="title"/>
          </p:nvPr>
        </p:nvSpPr>
        <p:spPr>
          <a:xfrm>
            <a:off x="2684000" y="3192200"/>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196" name="Google Shape;196;p29"/>
          <p:cNvSpPr txBox="1"/>
          <p:nvPr>
            <p:ph idx="9" type="subTitle"/>
          </p:nvPr>
        </p:nvSpPr>
        <p:spPr>
          <a:xfrm>
            <a:off x="4276550" y="3530075"/>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Create visualizations of bot activity in Sagemaker</a:t>
            </a:r>
            <a:endParaRPr/>
          </a:p>
          <a:p>
            <a:pPr indent="0" lvl="0" marL="0" rtl="0" algn="l">
              <a:spcBef>
                <a:spcPts val="0"/>
              </a:spcBef>
              <a:spcAft>
                <a:spcPts val="0"/>
              </a:spcAft>
              <a:buNone/>
            </a:pPr>
            <a:r>
              <a:t/>
            </a:r>
            <a:endParaRPr/>
          </a:p>
        </p:txBody>
      </p:sp>
      <p:sp>
        <p:nvSpPr>
          <p:cNvPr id="197" name="Google Shape;197;p29"/>
          <p:cNvSpPr/>
          <p:nvPr/>
        </p:nvSpPr>
        <p:spPr>
          <a:xfrm>
            <a:off x="242850" y="2765350"/>
            <a:ext cx="1970400" cy="1248600"/>
          </a:xfrm>
          <a:prstGeom prst="wedgeRoundRectCallout">
            <a:avLst>
              <a:gd fmla="val 76010" name="adj1"/>
              <a:gd fmla="val -61010"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u="sng">
                <a:latin typeface="Montserrat"/>
                <a:ea typeface="Montserrat"/>
                <a:cs typeface="Montserrat"/>
                <a:sym typeface="Montserrat"/>
              </a:rPr>
              <a:t>Fun fact</a:t>
            </a:r>
            <a:r>
              <a:rPr lang="en">
                <a:latin typeface="Montserrat"/>
                <a:ea typeface="Montserrat"/>
                <a:cs typeface="Montserrat"/>
                <a:sym typeface="Montserrat"/>
              </a:rPr>
              <a:t>: campus wifi’s uploading power is 100x stronger than Alexa’s house</a:t>
            </a:r>
            <a:endParaRPr>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0"/>
          <p:cNvSpPr txBox="1"/>
          <p:nvPr>
            <p:ph type="title"/>
          </p:nvPr>
        </p:nvSpPr>
        <p:spPr>
          <a:xfrm>
            <a:off x="3326825" y="1419600"/>
            <a:ext cx="5360400" cy="72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Cracking the Bot code</a:t>
            </a:r>
            <a:endParaRPr sz="3100"/>
          </a:p>
        </p:txBody>
      </p:sp>
      <p:sp>
        <p:nvSpPr>
          <p:cNvPr id="203" name="Google Shape;203;p30"/>
          <p:cNvSpPr txBox="1"/>
          <p:nvPr>
            <p:ph idx="1" type="subTitle"/>
          </p:nvPr>
        </p:nvSpPr>
        <p:spPr>
          <a:xfrm>
            <a:off x="3994375" y="2142600"/>
            <a:ext cx="4055400" cy="64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a:t>If a user places pixels at least every 21 minutes for at least 16 hours, they are a bot</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1"/>
          <p:cNvSpPr txBox="1"/>
          <p:nvPr>
            <p:ph idx="1" type="body"/>
          </p:nvPr>
        </p:nvSpPr>
        <p:spPr>
          <a:xfrm>
            <a:off x="488950" y="125425"/>
            <a:ext cx="4295700" cy="154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Attack Plan</a:t>
            </a:r>
            <a:r>
              <a:rPr lang="en"/>
              <a:t>: </a:t>
            </a:r>
            <a:endParaRPr/>
          </a:p>
          <a:p>
            <a:pPr indent="0" lvl="0" marL="0" rtl="0" algn="l">
              <a:spcBef>
                <a:spcPts val="0"/>
              </a:spcBef>
              <a:spcAft>
                <a:spcPts val="0"/>
              </a:spcAft>
              <a:buNone/>
            </a:pPr>
            <a:r>
              <a:rPr lang="en" sz="2000"/>
              <a:t>Our Blueprint to Combat Bots</a:t>
            </a:r>
            <a:endParaRPr sz="2000"/>
          </a:p>
        </p:txBody>
      </p:sp>
      <p:pic>
        <p:nvPicPr>
          <p:cNvPr id="209" name="Google Shape;209;p31"/>
          <p:cNvPicPr preferRelativeResize="0"/>
          <p:nvPr/>
        </p:nvPicPr>
        <p:blipFill>
          <a:blip r:embed="rId3">
            <a:alphaModFix/>
          </a:blip>
          <a:stretch>
            <a:fillRect/>
          </a:stretch>
        </p:blipFill>
        <p:spPr>
          <a:xfrm>
            <a:off x="1658100" y="1667125"/>
            <a:ext cx="5060275" cy="3128376"/>
          </a:xfrm>
          <a:prstGeom prst="rect">
            <a:avLst/>
          </a:prstGeom>
          <a:noFill/>
          <a:ln>
            <a:noFill/>
          </a:ln>
        </p:spPr>
      </p:pic>
      <p:sp>
        <p:nvSpPr>
          <p:cNvPr id="210" name="Google Shape;210;p31"/>
          <p:cNvSpPr txBox="1"/>
          <p:nvPr/>
        </p:nvSpPr>
        <p:spPr>
          <a:xfrm>
            <a:off x="1682775" y="3709100"/>
            <a:ext cx="5107500" cy="142500"/>
          </a:xfrm>
          <a:prstGeom prst="rect">
            <a:avLst/>
          </a:prstGeom>
          <a:noFill/>
          <a:ln cap="flat" cmpd="sng" w="38100">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p:txBody>
      </p:sp>
      <p:sp>
        <p:nvSpPr>
          <p:cNvPr id="211" name="Google Shape;211;p31"/>
          <p:cNvSpPr txBox="1"/>
          <p:nvPr/>
        </p:nvSpPr>
        <p:spPr>
          <a:xfrm>
            <a:off x="1667725" y="3881600"/>
            <a:ext cx="5107500" cy="169800"/>
          </a:xfrm>
          <a:prstGeom prst="rect">
            <a:avLst/>
          </a:prstGeom>
          <a:noFill/>
          <a:ln cap="flat" cmpd="sng" w="38100">
            <a:solidFill>
              <a:srgbClr val="1155C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p:txBody>
      </p:sp>
      <p:sp>
        <p:nvSpPr>
          <p:cNvPr id="212" name="Google Shape;212;p31"/>
          <p:cNvSpPr/>
          <p:nvPr/>
        </p:nvSpPr>
        <p:spPr>
          <a:xfrm flipH="1">
            <a:off x="7251250" y="1820148"/>
            <a:ext cx="1250100" cy="957300"/>
          </a:xfrm>
          <a:prstGeom prst="wedgeRoundRectCallout">
            <a:avLst>
              <a:gd fmla="val 90063" name="adj1"/>
              <a:gd fmla="val -58613"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Count: number of pixels placed in a session</a:t>
            </a:r>
            <a:endParaRPr>
              <a:latin typeface="Montserrat"/>
              <a:ea typeface="Montserrat"/>
              <a:cs typeface="Montserrat"/>
              <a:sym typeface="Montserrat"/>
            </a:endParaRPr>
          </a:p>
        </p:txBody>
      </p:sp>
      <p:sp>
        <p:nvSpPr>
          <p:cNvPr id="213" name="Google Shape;213;p31"/>
          <p:cNvSpPr/>
          <p:nvPr/>
        </p:nvSpPr>
        <p:spPr>
          <a:xfrm flipH="1">
            <a:off x="6406425" y="391950"/>
            <a:ext cx="1643100" cy="1134300"/>
          </a:xfrm>
          <a:prstGeom prst="wedgeRoundRectCallout">
            <a:avLst>
              <a:gd fmla="val 63274" name="adj1"/>
              <a:gd fmla="val 59744"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A new session is created when it has been longer than 21 mins or it is a new user</a:t>
            </a:r>
            <a:endParaRPr>
              <a:latin typeface="Montserrat"/>
              <a:ea typeface="Montserrat"/>
              <a:cs typeface="Montserrat"/>
              <a:sym typeface="Montserrat"/>
            </a:endParaRPr>
          </a:p>
        </p:txBody>
      </p:sp>
      <p:sp>
        <p:nvSpPr>
          <p:cNvPr id="214" name="Google Shape;214;p31"/>
          <p:cNvSpPr/>
          <p:nvPr/>
        </p:nvSpPr>
        <p:spPr>
          <a:xfrm flipH="1">
            <a:off x="7251250" y="3487848"/>
            <a:ext cx="1250100" cy="957300"/>
          </a:xfrm>
          <a:prstGeom prst="wedgeRoundRectCallout">
            <a:avLst>
              <a:gd fmla="val 115929" name="adj1"/>
              <a:gd fmla="val -7688"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Montserrat"/>
                <a:ea typeface="Montserrat"/>
                <a:cs typeface="Montserrat"/>
                <a:sym typeface="Montserrat"/>
              </a:rPr>
              <a:t>SessionID changes because time_diff &gt;21</a:t>
            </a:r>
            <a:endParaRPr>
              <a:solidFill>
                <a:schemeClr val="dk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32"/>
          <p:cNvPicPr preferRelativeResize="0"/>
          <p:nvPr/>
        </p:nvPicPr>
        <p:blipFill rotWithShape="1">
          <a:blip r:embed="rId3">
            <a:alphaModFix/>
          </a:blip>
          <a:srcRect b="5519" l="6296" r="7213" t="7832"/>
          <a:stretch/>
        </p:blipFill>
        <p:spPr>
          <a:xfrm>
            <a:off x="1037988" y="422900"/>
            <a:ext cx="7068026" cy="4720600"/>
          </a:xfrm>
          <a:prstGeom prst="rect">
            <a:avLst/>
          </a:prstGeom>
          <a:noFill/>
          <a:ln>
            <a:noFill/>
          </a:ln>
        </p:spPr>
      </p:pic>
      <p:sp>
        <p:nvSpPr>
          <p:cNvPr id="220" name="Google Shape;220;p32"/>
          <p:cNvSpPr txBox="1"/>
          <p:nvPr/>
        </p:nvSpPr>
        <p:spPr>
          <a:xfrm>
            <a:off x="456050" y="-127100"/>
            <a:ext cx="79170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800">
                <a:solidFill>
                  <a:schemeClr val="accent1"/>
                </a:solidFill>
                <a:latin typeface="Inter"/>
                <a:ea typeface="Inter"/>
                <a:cs typeface="Inter"/>
                <a:sym typeface="Inter"/>
              </a:rPr>
              <a:t>Bot work: </a:t>
            </a:r>
            <a:r>
              <a:rPr b="1" lang="en" sz="2000">
                <a:solidFill>
                  <a:schemeClr val="accent1"/>
                </a:solidFill>
                <a:latin typeface="Inter"/>
                <a:ea typeface="Inter"/>
                <a:cs typeface="Inter"/>
                <a:sym typeface="Inter"/>
              </a:rPr>
              <a:t>the 'Picass-NOs' of r/place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3"/>
          <p:cNvSpPr txBox="1"/>
          <p:nvPr>
            <p:ph idx="1" type="body"/>
          </p:nvPr>
        </p:nvSpPr>
        <p:spPr>
          <a:xfrm>
            <a:off x="511375" y="-472375"/>
            <a:ext cx="7360800" cy="154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Bot work:</a:t>
            </a:r>
            <a:r>
              <a:rPr lang="en" sz="2000"/>
              <a:t>the 'Picass-NOs' of r/place continued</a:t>
            </a:r>
            <a:endParaRPr sz="2000"/>
          </a:p>
        </p:txBody>
      </p:sp>
      <p:pic>
        <p:nvPicPr>
          <p:cNvPr id="226" name="Google Shape;226;p33"/>
          <p:cNvPicPr preferRelativeResize="0"/>
          <p:nvPr/>
        </p:nvPicPr>
        <p:blipFill rotWithShape="1">
          <a:blip r:embed="rId3">
            <a:alphaModFix/>
          </a:blip>
          <a:srcRect b="5664" l="5402" r="8151" t="8646"/>
          <a:stretch/>
        </p:blipFill>
        <p:spPr>
          <a:xfrm>
            <a:off x="980725" y="509650"/>
            <a:ext cx="7182551" cy="474609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4"/>
          <p:cNvSpPr txBox="1"/>
          <p:nvPr>
            <p:ph idx="1" type="subTitle"/>
          </p:nvPr>
        </p:nvSpPr>
        <p:spPr>
          <a:xfrm flipH="1">
            <a:off x="-306425" y="1218600"/>
            <a:ext cx="5757300" cy="1855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4000"/>
              <a:t>Questions?</a:t>
            </a:r>
            <a:endParaRPr sz="4000"/>
          </a:p>
        </p:txBody>
      </p:sp>
      <p:pic>
        <p:nvPicPr>
          <p:cNvPr id="232" name="Google Shape;232;p34"/>
          <p:cNvPicPr preferRelativeResize="0"/>
          <p:nvPr/>
        </p:nvPicPr>
        <p:blipFill>
          <a:blip r:embed="rId3">
            <a:alphaModFix/>
          </a:blip>
          <a:stretch>
            <a:fillRect/>
          </a:stretch>
        </p:blipFill>
        <p:spPr>
          <a:xfrm>
            <a:off x="5804250" y="461213"/>
            <a:ext cx="3165801" cy="4221076"/>
          </a:xfrm>
          <a:prstGeom prst="rect">
            <a:avLst/>
          </a:prstGeom>
          <a:noFill/>
          <a:ln>
            <a:noFill/>
          </a:ln>
        </p:spPr>
      </p:pic>
      <p:sp>
        <p:nvSpPr>
          <p:cNvPr id="233" name="Google Shape;233;p34"/>
          <p:cNvSpPr txBox="1"/>
          <p:nvPr/>
        </p:nvSpPr>
        <p:spPr>
          <a:xfrm>
            <a:off x="5474400" y="-35075"/>
            <a:ext cx="3974400" cy="23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Montserrat"/>
                <a:ea typeface="Montserrat"/>
                <a:cs typeface="Montserrat"/>
                <a:sym typeface="Montserrat"/>
              </a:rPr>
              <a:t>10 pm Grad Lounge - Bots Win</a:t>
            </a:r>
            <a:endParaRPr sz="1800">
              <a:solidFill>
                <a:schemeClr val="dk2"/>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nagement Consulting Toolkit by Slidesgo">
  <a:themeElements>
    <a:clrScheme name="Simple Light">
      <a:dk1>
        <a:srgbClr val="000000"/>
      </a:dk1>
      <a:lt1>
        <a:srgbClr val="FFFFFF"/>
      </a:lt1>
      <a:dk2>
        <a:srgbClr val="C20E0E"/>
      </a:dk2>
      <a:lt2>
        <a:srgbClr val="EFEFEF"/>
      </a:lt2>
      <a:accent1>
        <a:srgbClr val="690B0B"/>
      </a:accent1>
      <a:accent2>
        <a:srgbClr val="000000"/>
      </a:accent2>
      <a:accent3>
        <a:srgbClr val="C20E0E"/>
      </a:accent3>
      <a:accent4>
        <a:srgbClr val="EFEFEF"/>
      </a:accent4>
      <a:accent5>
        <a:srgbClr val="690B0B"/>
      </a:accent5>
      <a:accent6>
        <a:srgbClr val="000000"/>
      </a:accent6>
      <a:hlink>
        <a:srgbClr val="690B0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